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1" r:id="rId6"/>
    <p:sldId id="272" r:id="rId7"/>
    <p:sldId id="271" r:id="rId8"/>
    <p:sldId id="262" r:id="rId9"/>
    <p:sldId id="266" r:id="rId10"/>
    <p:sldId id="265" r:id="rId11"/>
    <p:sldId id="263" r:id="rId12"/>
    <p:sldId id="270" r:id="rId13"/>
    <p:sldId id="269" r:id="rId14"/>
    <p:sldId id="264" r:id="rId15"/>
    <p:sldId id="268" r:id="rId16"/>
    <p:sldId id="267" r:id="rId1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25F3-E522-0CD3-6896-6BCFD62CBF2D}" v="37" dt="2024-11-04T14:43:48.334"/>
    <p1510:client id="{146C3C51-08F2-C4A0-BD5E-DB76D91C9E6B}" v="137" dt="2024-11-03T16:39:09.072"/>
    <p1510:client id="{2A040E40-11BE-73CD-443B-7961017AE26E}" v="401" dt="2024-11-04T14:33:01.776"/>
    <p1510:client id="{386240BB-36BB-3D25-211E-5158ACB2F470}" v="116" dt="2024-11-03T21:01:40.267"/>
    <p1510:client id="{3F13D43A-1B28-4B30-B418-BA46DC2FE63F}" v="1031" dt="2024-11-04T15:28:26.688"/>
    <p1510:client id="{8057568F-39CA-2B6B-DA50-275218617227}" v="392" dt="2024-11-03T16:40:43.603"/>
    <p1510:client id="{8CEB2CA8-FDD4-2D00-5770-DB7E790C39FF}" v="212" dt="2024-11-03T15:50:28.033"/>
    <p1510:client id="{A9225101-128E-0FA0-99A0-D3866F5EE401}" v="549" dt="2024-11-04T15:29:33.311"/>
    <p1510:client id="{C02BC65A-C1B2-8A19-DBA1-5AD1D5721F87}" v="121" dt="2024-11-03T16:56:07.242"/>
    <p1510:client id="{E266AC04-F816-07FA-0997-80CB5E8C4006}" v="473" dt="2024-11-03T16:29:35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ona Laaksonen" userId="S::joona21008@student.hamk.fi::d19d19b2-2f16-42a8-99d9-c1f5bfd85742" providerId="AD" clId="Web-{386240BB-36BB-3D25-211E-5158ACB2F470}"/>
    <pc:docChg chg="modSld">
      <pc:chgData name="Joona Laaksonen" userId="S::joona21008@student.hamk.fi::d19d19b2-2f16-42a8-99d9-c1f5bfd85742" providerId="AD" clId="Web-{386240BB-36BB-3D25-211E-5158ACB2F470}" dt="2024-11-03T21:01:38.173" v="112" actId="20577"/>
      <pc:docMkLst>
        <pc:docMk/>
      </pc:docMkLst>
      <pc:sldChg chg="modSp">
        <pc:chgData name="Joona Laaksonen" userId="S::joona21008@student.hamk.fi::d19d19b2-2f16-42a8-99d9-c1f5bfd85742" providerId="AD" clId="Web-{386240BB-36BB-3D25-211E-5158ACB2F470}" dt="2024-11-03T21:01:38.173" v="112" actId="20577"/>
        <pc:sldMkLst>
          <pc:docMk/>
          <pc:sldMk cId="4069210318" sldId="267"/>
        </pc:sldMkLst>
        <pc:spChg chg="mod">
          <ac:chgData name="Joona Laaksonen" userId="S::joona21008@student.hamk.fi::d19d19b2-2f16-42a8-99d9-c1f5bfd85742" providerId="AD" clId="Web-{386240BB-36BB-3D25-211E-5158ACB2F470}" dt="2024-11-03T21:01:38.173" v="112" actId="20577"/>
          <ac:spMkLst>
            <pc:docMk/>
            <pc:sldMk cId="4069210318" sldId="267"/>
            <ac:spMk id="3" creationId="{4CF3D734-237B-EDB9-D3D3-DEB732E0EBDA}"/>
          </ac:spMkLst>
        </pc:spChg>
        <pc:spChg chg="mod">
          <ac:chgData name="Joona Laaksonen" userId="S::joona21008@student.hamk.fi::d19d19b2-2f16-42a8-99d9-c1f5bfd85742" providerId="AD" clId="Web-{386240BB-36BB-3D25-211E-5158ACB2F470}" dt="2024-11-03T21:00:00.968" v="56" actId="20577"/>
          <ac:spMkLst>
            <pc:docMk/>
            <pc:sldMk cId="4069210318" sldId="267"/>
            <ac:spMk id="4" creationId="{4E961442-838C-E1F3-62E0-8AE71667E5D2}"/>
          </ac:spMkLst>
        </pc:spChg>
      </pc:sldChg>
      <pc:sldChg chg="modSp">
        <pc:chgData name="Joona Laaksonen" userId="S::joona21008@student.hamk.fi::d19d19b2-2f16-42a8-99d9-c1f5bfd85742" providerId="AD" clId="Web-{386240BB-36BB-3D25-211E-5158ACB2F470}" dt="2024-11-03T20:59:21.420" v="46" actId="20577"/>
        <pc:sldMkLst>
          <pc:docMk/>
          <pc:sldMk cId="2212082203" sldId="268"/>
        </pc:sldMkLst>
        <pc:spChg chg="mod">
          <ac:chgData name="Joona Laaksonen" userId="S::joona21008@student.hamk.fi::d19d19b2-2f16-42a8-99d9-c1f5bfd85742" providerId="AD" clId="Web-{386240BB-36BB-3D25-211E-5158ACB2F470}" dt="2024-11-03T20:59:21.420" v="46" actId="20577"/>
          <ac:spMkLst>
            <pc:docMk/>
            <pc:sldMk cId="2212082203" sldId="268"/>
            <ac:spMk id="3" creationId="{4CF3D734-237B-EDB9-D3D3-DEB732E0EBDA}"/>
          </ac:spMkLst>
        </pc:spChg>
        <pc:spChg chg="mod">
          <ac:chgData name="Joona Laaksonen" userId="S::joona21008@student.hamk.fi::d19d19b2-2f16-42a8-99d9-c1f5bfd85742" providerId="AD" clId="Web-{386240BB-36BB-3D25-211E-5158ACB2F470}" dt="2024-11-03T20:24:27.842" v="17" actId="20577"/>
          <ac:spMkLst>
            <pc:docMk/>
            <pc:sldMk cId="2212082203" sldId="268"/>
            <ac:spMk id="4" creationId="{4E961442-838C-E1F3-62E0-8AE71667E5D2}"/>
          </ac:spMkLst>
        </pc:spChg>
      </pc:sldChg>
    </pc:docChg>
  </pc:docChgLst>
  <pc:docChgLst>
    <pc:chgData name="Arttu Saarela" userId="S::arttu20109@student.hamk.fi::ad3628dd-223f-4013-8784-32c8c383940b" providerId="AD" clId="Web-{8057568F-39CA-2B6B-DA50-275218617227}"/>
    <pc:docChg chg="modSld">
      <pc:chgData name="Arttu Saarela" userId="S::arttu20109@student.hamk.fi::ad3628dd-223f-4013-8784-32c8c383940b" providerId="AD" clId="Web-{8057568F-39CA-2B6B-DA50-275218617227}" dt="2024-11-03T16:40:43.603" v="388" actId="1076"/>
      <pc:docMkLst>
        <pc:docMk/>
      </pc:docMkLst>
      <pc:sldChg chg="addSp delSp modSp">
        <pc:chgData name="Arttu Saarela" userId="S::arttu20109@student.hamk.fi::ad3628dd-223f-4013-8784-32c8c383940b" providerId="AD" clId="Web-{8057568F-39CA-2B6B-DA50-275218617227}" dt="2024-11-03T16:39:20.759" v="364" actId="1076"/>
        <pc:sldMkLst>
          <pc:docMk/>
          <pc:sldMk cId="2566829769" sldId="262"/>
        </pc:sldMkLst>
        <pc:picChg chg="add del mod">
          <ac:chgData name="Arttu Saarela" userId="S::arttu20109@student.hamk.fi::ad3628dd-223f-4013-8784-32c8c383940b" providerId="AD" clId="Web-{8057568F-39CA-2B6B-DA50-275218617227}" dt="2024-11-03T16:38:34.681" v="358"/>
          <ac:picMkLst>
            <pc:docMk/>
            <pc:sldMk cId="2566829769" sldId="262"/>
            <ac:picMk id="2" creationId="{9F48210E-0ED5-C892-AAB0-7453D0193212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38:50.509" v="360" actId="1076"/>
          <ac:picMkLst>
            <pc:docMk/>
            <pc:sldMk cId="2566829769" sldId="262"/>
            <ac:picMk id="3" creationId="{D36F32C1-BB62-F694-6CED-19102E0E4D2B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38:58.134" v="362" actId="1076"/>
          <ac:picMkLst>
            <pc:docMk/>
            <pc:sldMk cId="2566829769" sldId="262"/>
            <ac:picMk id="7" creationId="{ADBE3706-0B5A-6797-E391-5FEBF495AC43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39:20.759" v="364" actId="1076"/>
          <ac:picMkLst>
            <pc:docMk/>
            <pc:sldMk cId="2566829769" sldId="262"/>
            <ac:picMk id="8" creationId="{8894D7A0-0BA4-446F-DCB5-26C6F676B243}"/>
          </ac:picMkLst>
        </pc:picChg>
      </pc:sldChg>
      <pc:sldChg chg="addSp delSp modSp">
        <pc:chgData name="Arttu Saarela" userId="S::arttu20109@student.hamk.fi::ad3628dd-223f-4013-8784-32c8c383940b" providerId="AD" clId="Web-{8057568F-39CA-2B6B-DA50-275218617227}" dt="2024-11-03T16:40:43.603" v="388" actId="1076"/>
        <pc:sldMkLst>
          <pc:docMk/>
          <pc:sldMk cId="1112502085" sldId="265"/>
        </pc:sldMkLst>
        <pc:spChg chg="mod">
          <ac:chgData name="Arttu Saarela" userId="S::arttu20109@student.hamk.fi::ad3628dd-223f-4013-8784-32c8c383940b" providerId="AD" clId="Web-{8057568F-39CA-2B6B-DA50-275218617227}" dt="2024-11-03T16:07:11.786" v="267" actId="20577"/>
          <ac:spMkLst>
            <pc:docMk/>
            <pc:sldMk cId="1112502085" sldId="265"/>
            <ac:spMk id="3" creationId="{4CF3D734-237B-EDB9-D3D3-DEB732E0EBDA}"/>
          </ac:spMkLst>
        </pc:spChg>
        <pc:spChg chg="mod">
          <ac:chgData name="Arttu Saarela" userId="S::arttu20109@student.hamk.fi::ad3628dd-223f-4013-8784-32c8c383940b" providerId="AD" clId="Web-{8057568F-39CA-2B6B-DA50-275218617227}" dt="2024-11-03T16:20:59.962" v="354" actId="20577"/>
          <ac:spMkLst>
            <pc:docMk/>
            <pc:sldMk cId="1112502085" sldId="265"/>
            <ac:spMk id="4" creationId="{4E961442-838C-E1F3-62E0-8AE71667E5D2}"/>
          </ac:spMkLst>
        </pc:spChg>
        <pc:picChg chg="add del">
          <ac:chgData name="Arttu Saarela" userId="S::arttu20109@student.hamk.fi::ad3628dd-223f-4013-8784-32c8c383940b" providerId="AD" clId="Web-{8057568F-39CA-2B6B-DA50-275218617227}" dt="2024-11-03T16:40:35.790" v="378"/>
          <ac:picMkLst>
            <pc:docMk/>
            <pc:sldMk cId="1112502085" sldId="265"/>
            <ac:picMk id="9" creationId="{B8FB28A4-D5E8-6344-56CC-A3FF5AD6AA69}"/>
          </ac:picMkLst>
        </pc:picChg>
        <pc:picChg chg="add del">
          <ac:chgData name="Arttu Saarela" userId="S::arttu20109@student.hamk.fi::ad3628dd-223f-4013-8784-32c8c383940b" providerId="AD" clId="Web-{8057568F-39CA-2B6B-DA50-275218617227}" dt="2024-11-03T16:40:36.337" v="379"/>
          <ac:picMkLst>
            <pc:docMk/>
            <pc:sldMk cId="1112502085" sldId="265"/>
            <ac:picMk id="11" creationId="{9AED64AF-A280-0C97-E00C-475821A25EA1}"/>
          </ac:picMkLst>
        </pc:picChg>
        <pc:picChg chg="add del">
          <ac:chgData name="Arttu Saarela" userId="S::arttu20109@student.hamk.fi::ad3628dd-223f-4013-8784-32c8c383940b" providerId="AD" clId="Web-{8057568F-39CA-2B6B-DA50-275218617227}" dt="2024-11-03T16:40:36.728" v="380"/>
          <ac:picMkLst>
            <pc:docMk/>
            <pc:sldMk cId="1112502085" sldId="265"/>
            <ac:picMk id="13" creationId="{630F2757-ADF6-9E08-95DD-EF870CE587E5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40:43.525" v="385" actId="1076"/>
          <ac:picMkLst>
            <pc:docMk/>
            <pc:sldMk cId="1112502085" sldId="265"/>
            <ac:picMk id="15" creationId="{A8E108AA-D21E-4AAB-358A-A78E8C9D14B9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40:43.556" v="386" actId="1076"/>
          <ac:picMkLst>
            <pc:docMk/>
            <pc:sldMk cId="1112502085" sldId="265"/>
            <ac:picMk id="17" creationId="{77BD8CCB-5389-E514-E4DF-EB0843D3962B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40:43.572" v="387" actId="1076"/>
          <ac:picMkLst>
            <pc:docMk/>
            <pc:sldMk cId="1112502085" sldId="265"/>
            <ac:picMk id="19" creationId="{2EC6EE1B-7C16-DE38-890F-2496D8BD6B5C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40:43.603" v="388" actId="1076"/>
          <ac:picMkLst>
            <pc:docMk/>
            <pc:sldMk cId="1112502085" sldId="265"/>
            <ac:picMk id="21" creationId="{503722B2-9A73-5F84-B803-4155D5A5A0E3}"/>
          </ac:picMkLst>
        </pc:picChg>
      </pc:sldChg>
      <pc:sldChg chg="addSp modSp">
        <pc:chgData name="Arttu Saarela" userId="S::arttu20109@student.hamk.fi::ad3628dd-223f-4013-8784-32c8c383940b" providerId="AD" clId="Web-{8057568F-39CA-2B6B-DA50-275218617227}" dt="2024-11-03T16:40:31.072" v="377" actId="1076"/>
        <pc:sldMkLst>
          <pc:docMk/>
          <pc:sldMk cId="2503864769" sldId="266"/>
        </pc:sldMkLst>
        <pc:spChg chg="mod">
          <ac:chgData name="Arttu Saarela" userId="S::arttu20109@student.hamk.fi::ad3628dd-223f-4013-8784-32c8c383940b" providerId="AD" clId="Web-{8057568F-39CA-2B6B-DA50-275218617227}" dt="2024-11-03T16:04:44.083" v="127" actId="20577"/>
          <ac:spMkLst>
            <pc:docMk/>
            <pc:sldMk cId="2503864769" sldId="266"/>
            <ac:spMk id="3" creationId="{4CF3D734-237B-EDB9-D3D3-DEB732E0EBDA}"/>
          </ac:spMkLst>
        </pc:spChg>
        <pc:spChg chg="mod">
          <ac:chgData name="Arttu Saarela" userId="S::arttu20109@student.hamk.fi::ad3628dd-223f-4013-8784-32c8c383940b" providerId="AD" clId="Web-{8057568F-39CA-2B6B-DA50-275218617227}" dt="2024-11-03T16:13:37.975" v="323" actId="20577"/>
          <ac:spMkLst>
            <pc:docMk/>
            <pc:sldMk cId="2503864769" sldId="266"/>
            <ac:spMk id="4" creationId="{4E961442-838C-E1F3-62E0-8AE71667E5D2}"/>
          </ac:spMkLst>
        </pc:spChg>
        <pc:picChg chg="add mod">
          <ac:chgData name="Arttu Saarela" userId="S::arttu20109@student.hamk.fi::ad3628dd-223f-4013-8784-32c8c383940b" providerId="AD" clId="Web-{8057568F-39CA-2B6B-DA50-275218617227}" dt="2024-11-03T16:40:30.994" v="374" actId="1076"/>
          <ac:picMkLst>
            <pc:docMk/>
            <pc:sldMk cId="2503864769" sldId="266"/>
            <ac:picMk id="9" creationId="{ECD53BDC-A41F-0E58-9FB4-EAD609CEA3A4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40:31.025" v="375" actId="1076"/>
          <ac:picMkLst>
            <pc:docMk/>
            <pc:sldMk cId="2503864769" sldId="266"/>
            <ac:picMk id="11" creationId="{4A9AB74B-BD48-5A02-7A7F-24039E5D1968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40:31.056" v="376" actId="1076"/>
          <ac:picMkLst>
            <pc:docMk/>
            <pc:sldMk cId="2503864769" sldId="266"/>
            <ac:picMk id="13" creationId="{445787EE-B0F0-D81E-A34C-4A9E4B745B7F}"/>
          </ac:picMkLst>
        </pc:picChg>
        <pc:picChg chg="add mod">
          <ac:chgData name="Arttu Saarela" userId="S::arttu20109@student.hamk.fi::ad3628dd-223f-4013-8784-32c8c383940b" providerId="AD" clId="Web-{8057568F-39CA-2B6B-DA50-275218617227}" dt="2024-11-03T16:40:31.072" v="377" actId="1076"/>
          <ac:picMkLst>
            <pc:docMk/>
            <pc:sldMk cId="2503864769" sldId="266"/>
            <ac:picMk id="14" creationId="{37375959-05E2-976D-6CEE-A8C732BB7668}"/>
          </ac:picMkLst>
        </pc:picChg>
      </pc:sldChg>
    </pc:docChg>
  </pc:docChgLst>
  <pc:docChgLst>
    <pc:chgData name="Saku Karttunen" userId="15847ecc-2d6e-4123-95e2-34af45cbf349" providerId="ADAL" clId="{3F13D43A-1B28-4B30-B418-BA46DC2FE63F}"/>
    <pc:docChg chg="undo custSel modSld">
      <pc:chgData name="Saku Karttunen" userId="15847ecc-2d6e-4123-95e2-34af45cbf349" providerId="ADAL" clId="{3F13D43A-1B28-4B30-B418-BA46DC2FE63F}" dt="2024-11-04T15:28:26.688" v="1096" actId="1076"/>
      <pc:docMkLst>
        <pc:docMk/>
      </pc:docMkLst>
      <pc:sldChg chg="addSp delSp modSp mod">
        <pc:chgData name="Saku Karttunen" userId="15847ecc-2d6e-4123-95e2-34af45cbf349" providerId="ADAL" clId="{3F13D43A-1B28-4B30-B418-BA46DC2FE63F}" dt="2024-11-04T15:28:26.688" v="1096" actId="1076"/>
        <pc:sldMkLst>
          <pc:docMk/>
          <pc:sldMk cId="3988115321" sldId="257"/>
        </pc:sldMkLst>
        <pc:spChg chg="mod">
          <ac:chgData name="Saku Karttunen" userId="15847ecc-2d6e-4123-95e2-34af45cbf349" providerId="ADAL" clId="{3F13D43A-1B28-4B30-B418-BA46DC2FE63F}" dt="2024-11-04T14:35:13.289" v="884" actId="1076"/>
          <ac:spMkLst>
            <pc:docMk/>
            <pc:sldMk cId="3988115321" sldId="257"/>
            <ac:spMk id="2" creationId="{AFBDD44F-0F2C-B8BD-6646-553DA1F2C899}"/>
          </ac:spMkLst>
        </pc:spChg>
        <pc:spChg chg="mod">
          <ac:chgData name="Saku Karttunen" userId="15847ecc-2d6e-4123-95e2-34af45cbf349" providerId="ADAL" clId="{3F13D43A-1B28-4B30-B418-BA46DC2FE63F}" dt="2024-11-04T15:28:18.846" v="1095" actId="20577"/>
          <ac:spMkLst>
            <pc:docMk/>
            <pc:sldMk cId="3988115321" sldId="257"/>
            <ac:spMk id="3" creationId="{4CF3D734-237B-EDB9-D3D3-DEB732E0EBDA}"/>
          </ac:spMkLst>
        </pc:spChg>
        <pc:spChg chg="add mod">
          <ac:chgData name="Saku Karttunen" userId="15847ecc-2d6e-4123-95e2-34af45cbf349" providerId="ADAL" clId="{3F13D43A-1B28-4B30-B418-BA46DC2FE63F}" dt="2024-11-04T14:35:13.289" v="884" actId="1076"/>
          <ac:spMkLst>
            <pc:docMk/>
            <pc:sldMk cId="3988115321" sldId="257"/>
            <ac:spMk id="4" creationId="{5EC43CC0-76A0-F322-1A6B-467B949DC359}"/>
          </ac:spMkLst>
        </pc:spChg>
        <pc:spChg chg="add mod">
          <ac:chgData name="Saku Karttunen" userId="15847ecc-2d6e-4123-95e2-34af45cbf349" providerId="ADAL" clId="{3F13D43A-1B28-4B30-B418-BA46DC2FE63F}" dt="2024-11-04T15:28:26.688" v="1096" actId="1076"/>
          <ac:spMkLst>
            <pc:docMk/>
            <pc:sldMk cId="3988115321" sldId="257"/>
            <ac:spMk id="8" creationId="{FB200CD0-2FD1-F209-12BD-139DE39605CA}"/>
          </ac:spMkLst>
        </pc:spChg>
        <pc:spChg chg="add del mod">
          <ac:chgData name="Saku Karttunen" userId="15847ecc-2d6e-4123-95e2-34af45cbf349" providerId="ADAL" clId="{3F13D43A-1B28-4B30-B418-BA46DC2FE63F}" dt="2024-11-04T14:35:07.329" v="883" actId="478"/>
          <ac:spMkLst>
            <pc:docMk/>
            <pc:sldMk cId="3988115321" sldId="257"/>
            <ac:spMk id="9" creationId="{515BBE5B-FD7C-A4B1-DBD9-E5C81AA42A0E}"/>
          </ac:spMkLst>
        </pc:spChg>
        <pc:picChg chg="mod modCrop">
          <ac:chgData name="Saku Karttunen" userId="15847ecc-2d6e-4123-95e2-34af45cbf349" providerId="ADAL" clId="{3F13D43A-1B28-4B30-B418-BA46DC2FE63F}" dt="2024-11-04T14:04:10.281" v="688" actId="1076"/>
          <ac:picMkLst>
            <pc:docMk/>
            <pc:sldMk cId="3988115321" sldId="257"/>
            <ac:picMk id="13" creationId="{D92394F7-070B-F53F-1108-F26537E9DA16}"/>
          </ac:picMkLst>
        </pc:picChg>
      </pc:sldChg>
      <pc:sldChg chg="modSp mod">
        <pc:chgData name="Saku Karttunen" userId="15847ecc-2d6e-4123-95e2-34af45cbf349" providerId="ADAL" clId="{3F13D43A-1B28-4B30-B418-BA46DC2FE63F}" dt="2024-11-04T15:27:34.042" v="1036" actId="20577"/>
        <pc:sldMkLst>
          <pc:docMk/>
          <pc:sldMk cId="659964113" sldId="258"/>
        </pc:sldMkLst>
        <pc:spChg chg="mod">
          <ac:chgData name="Saku Karttunen" userId="15847ecc-2d6e-4123-95e2-34af45cbf349" providerId="ADAL" clId="{3F13D43A-1B28-4B30-B418-BA46DC2FE63F}" dt="2024-11-04T15:27:34.042" v="1036" actId="20577"/>
          <ac:spMkLst>
            <pc:docMk/>
            <pc:sldMk cId="659964113" sldId="258"/>
            <ac:spMk id="2" creationId="{BB8A8097-06CC-E891-D98C-DC6B39D7D1E6}"/>
          </ac:spMkLst>
        </pc:spChg>
      </pc:sldChg>
      <pc:sldChg chg="addSp delSp modSp mod">
        <pc:chgData name="Saku Karttunen" userId="15847ecc-2d6e-4123-95e2-34af45cbf349" providerId="ADAL" clId="{3F13D43A-1B28-4B30-B418-BA46DC2FE63F}" dt="2024-11-04T14:14:06.748" v="758" actId="207"/>
        <pc:sldMkLst>
          <pc:docMk/>
          <pc:sldMk cId="2419392696" sldId="259"/>
        </pc:sldMkLst>
        <pc:spChg chg="del">
          <ac:chgData name="Saku Karttunen" userId="15847ecc-2d6e-4123-95e2-34af45cbf349" providerId="ADAL" clId="{3F13D43A-1B28-4B30-B418-BA46DC2FE63F}" dt="2024-11-04T11:30:18.139" v="321" actId="478"/>
          <ac:spMkLst>
            <pc:docMk/>
            <pc:sldMk cId="2419392696" sldId="259"/>
            <ac:spMk id="2" creationId="{AFBDD44F-0F2C-B8BD-6646-553DA1F2C899}"/>
          </ac:spMkLst>
        </pc:spChg>
        <pc:spChg chg="mod">
          <ac:chgData name="Saku Karttunen" userId="15847ecc-2d6e-4123-95e2-34af45cbf349" providerId="ADAL" clId="{3F13D43A-1B28-4B30-B418-BA46DC2FE63F}" dt="2024-11-04T14:13:59.065" v="757" actId="207"/>
          <ac:spMkLst>
            <pc:docMk/>
            <pc:sldMk cId="2419392696" sldId="259"/>
            <ac:spMk id="3" creationId="{4CF3D734-237B-EDB9-D3D3-DEB732E0EBDA}"/>
          </ac:spMkLst>
        </pc:spChg>
        <pc:spChg chg="del">
          <ac:chgData name="Saku Karttunen" userId="15847ecc-2d6e-4123-95e2-34af45cbf349" providerId="ADAL" clId="{3F13D43A-1B28-4B30-B418-BA46DC2FE63F}" dt="2024-11-04T11:33:33.335" v="494" actId="478"/>
          <ac:spMkLst>
            <pc:docMk/>
            <pc:sldMk cId="2419392696" sldId="259"/>
            <ac:spMk id="4" creationId="{4E961442-838C-E1F3-62E0-8AE71667E5D2}"/>
          </ac:spMkLst>
        </pc:spChg>
        <pc:spChg chg="add del mod">
          <ac:chgData name="Saku Karttunen" userId="15847ecc-2d6e-4123-95e2-34af45cbf349" providerId="ADAL" clId="{3F13D43A-1B28-4B30-B418-BA46DC2FE63F}" dt="2024-11-04T11:30:19.790" v="323" actId="478"/>
          <ac:spMkLst>
            <pc:docMk/>
            <pc:sldMk cId="2419392696" sldId="259"/>
            <ac:spMk id="9" creationId="{1B4A40EB-0270-9A65-53E2-9BF0469EEE47}"/>
          </ac:spMkLst>
        </pc:spChg>
        <pc:spChg chg="add mod">
          <ac:chgData name="Saku Karttunen" userId="15847ecc-2d6e-4123-95e2-34af45cbf349" providerId="ADAL" clId="{3F13D43A-1B28-4B30-B418-BA46DC2FE63F}" dt="2024-11-04T14:04:53.282" v="723" actId="1076"/>
          <ac:spMkLst>
            <pc:docMk/>
            <pc:sldMk cId="2419392696" sldId="259"/>
            <ac:spMk id="10" creationId="{B77F8780-3AFF-E5CC-7668-5100864E2D90}"/>
          </ac:spMkLst>
        </pc:spChg>
        <pc:spChg chg="add mod">
          <ac:chgData name="Saku Karttunen" userId="15847ecc-2d6e-4123-95e2-34af45cbf349" providerId="ADAL" clId="{3F13D43A-1B28-4B30-B418-BA46DC2FE63F}" dt="2024-11-04T14:14:06.748" v="758" actId="207"/>
          <ac:spMkLst>
            <pc:docMk/>
            <pc:sldMk cId="2419392696" sldId="259"/>
            <ac:spMk id="11" creationId="{2419A3C2-8E16-B920-E114-21F9D94BAF24}"/>
          </ac:spMkLst>
        </pc:spChg>
        <pc:spChg chg="add del mod">
          <ac:chgData name="Saku Karttunen" userId="15847ecc-2d6e-4123-95e2-34af45cbf349" providerId="ADAL" clId="{3F13D43A-1B28-4B30-B418-BA46DC2FE63F}" dt="2024-11-04T11:33:34.307" v="495" actId="478"/>
          <ac:spMkLst>
            <pc:docMk/>
            <pc:sldMk cId="2419392696" sldId="259"/>
            <ac:spMk id="13" creationId="{7D886E3D-9CCF-82A8-8162-B176D38394BC}"/>
          </ac:spMkLst>
        </pc:spChg>
        <pc:spChg chg="add mod">
          <ac:chgData name="Saku Karttunen" userId="15847ecc-2d6e-4123-95e2-34af45cbf349" providerId="ADAL" clId="{3F13D43A-1B28-4B30-B418-BA46DC2FE63F}" dt="2024-11-04T14:04:53.282" v="723" actId="1076"/>
          <ac:spMkLst>
            <pc:docMk/>
            <pc:sldMk cId="2419392696" sldId="259"/>
            <ac:spMk id="18" creationId="{26DA571E-9D79-A8AF-F62F-D2FD5CECCA3C}"/>
          </ac:spMkLst>
        </pc:spChg>
        <pc:picChg chg="add mod ord">
          <ac:chgData name="Saku Karttunen" userId="15847ecc-2d6e-4123-95e2-34af45cbf349" providerId="ADAL" clId="{3F13D43A-1B28-4B30-B418-BA46DC2FE63F}" dt="2024-11-04T11:49:11.770" v="582" actId="167"/>
          <ac:picMkLst>
            <pc:docMk/>
            <pc:sldMk cId="2419392696" sldId="259"/>
            <ac:picMk id="14" creationId="{971884A7-33B1-B17C-54F6-D55896C55DB9}"/>
          </ac:picMkLst>
        </pc:picChg>
        <pc:picChg chg="add mod ord modCrop">
          <ac:chgData name="Saku Karttunen" userId="15847ecc-2d6e-4123-95e2-34af45cbf349" providerId="ADAL" clId="{3F13D43A-1B28-4B30-B418-BA46DC2FE63F}" dt="2024-11-04T11:49:11.770" v="582" actId="167"/>
          <ac:picMkLst>
            <pc:docMk/>
            <pc:sldMk cId="2419392696" sldId="259"/>
            <ac:picMk id="15" creationId="{F171B076-E380-0187-95CB-4CA63BA9B483}"/>
          </ac:picMkLst>
        </pc:picChg>
        <pc:picChg chg="add del mod">
          <ac:chgData name="Saku Karttunen" userId="15847ecc-2d6e-4123-95e2-34af45cbf349" providerId="ADAL" clId="{3F13D43A-1B28-4B30-B418-BA46DC2FE63F}" dt="2024-11-04T11:38:07.517" v="498" actId="478"/>
          <ac:picMkLst>
            <pc:docMk/>
            <pc:sldMk cId="2419392696" sldId="259"/>
            <ac:picMk id="16" creationId="{7BC746A1-9479-9655-F7B6-FDBB502C3F2A}"/>
          </ac:picMkLst>
        </pc:picChg>
        <pc:picChg chg="add del mod">
          <ac:chgData name="Saku Karttunen" userId="15847ecc-2d6e-4123-95e2-34af45cbf349" providerId="ADAL" clId="{3F13D43A-1B28-4B30-B418-BA46DC2FE63F}" dt="2024-11-04T11:38:07.517" v="498" actId="478"/>
          <ac:picMkLst>
            <pc:docMk/>
            <pc:sldMk cId="2419392696" sldId="259"/>
            <ac:picMk id="17" creationId="{18A09DB2-A7B6-DB48-6824-95A90AC830A3}"/>
          </ac:picMkLst>
        </pc:picChg>
      </pc:sldChg>
      <pc:sldChg chg="modTransition">
        <pc:chgData name="Saku Karttunen" userId="15847ecc-2d6e-4123-95e2-34af45cbf349" providerId="ADAL" clId="{3F13D43A-1B28-4B30-B418-BA46DC2FE63F}" dt="2024-11-04T14:39:24.843" v="885"/>
        <pc:sldMkLst>
          <pc:docMk/>
          <pc:sldMk cId="1112502085" sldId="265"/>
        </pc:sldMkLst>
      </pc:sldChg>
      <pc:sldChg chg="modTransition">
        <pc:chgData name="Saku Karttunen" userId="15847ecc-2d6e-4123-95e2-34af45cbf349" providerId="ADAL" clId="{3F13D43A-1B28-4B30-B418-BA46DC2FE63F}" dt="2024-11-04T14:39:24.843" v="885"/>
        <pc:sldMkLst>
          <pc:docMk/>
          <pc:sldMk cId="2503864769" sldId="266"/>
        </pc:sldMkLst>
      </pc:sldChg>
      <pc:sldChg chg="addSp modSp mod">
        <pc:chgData name="Saku Karttunen" userId="15847ecc-2d6e-4123-95e2-34af45cbf349" providerId="ADAL" clId="{3F13D43A-1B28-4B30-B418-BA46DC2FE63F}" dt="2024-11-04T11:56:31.339" v="675" actId="1076"/>
        <pc:sldMkLst>
          <pc:docMk/>
          <pc:sldMk cId="4069210318" sldId="267"/>
        </pc:sldMkLst>
        <pc:spChg chg="mod">
          <ac:chgData name="Saku Karttunen" userId="15847ecc-2d6e-4123-95e2-34af45cbf349" providerId="ADAL" clId="{3F13D43A-1B28-4B30-B418-BA46DC2FE63F}" dt="2024-11-04T11:54:40.829" v="649" actId="1076"/>
          <ac:spMkLst>
            <pc:docMk/>
            <pc:sldMk cId="4069210318" sldId="267"/>
            <ac:spMk id="2" creationId="{AFBDD44F-0F2C-B8BD-6646-553DA1F2C899}"/>
          </ac:spMkLst>
        </pc:spChg>
        <pc:spChg chg="mod">
          <ac:chgData name="Saku Karttunen" userId="15847ecc-2d6e-4123-95e2-34af45cbf349" providerId="ADAL" clId="{3F13D43A-1B28-4B30-B418-BA46DC2FE63F}" dt="2024-11-04T11:56:24.207" v="663" actId="27636"/>
          <ac:spMkLst>
            <pc:docMk/>
            <pc:sldMk cId="4069210318" sldId="267"/>
            <ac:spMk id="3" creationId="{4CF3D734-237B-EDB9-D3D3-DEB732E0EBDA}"/>
          </ac:spMkLst>
        </pc:spChg>
        <pc:spChg chg="mod">
          <ac:chgData name="Saku Karttunen" userId="15847ecc-2d6e-4123-95e2-34af45cbf349" providerId="ADAL" clId="{3F13D43A-1B28-4B30-B418-BA46DC2FE63F}" dt="2024-11-04T11:56:31.339" v="675" actId="1076"/>
          <ac:spMkLst>
            <pc:docMk/>
            <pc:sldMk cId="4069210318" sldId="267"/>
            <ac:spMk id="4" creationId="{4E961442-838C-E1F3-62E0-8AE71667E5D2}"/>
          </ac:spMkLst>
        </pc:spChg>
        <pc:picChg chg="add mod">
          <ac:chgData name="Saku Karttunen" userId="15847ecc-2d6e-4123-95e2-34af45cbf349" providerId="ADAL" clId="{3F13D43A-1B28-4B30-B418-BA46DC2FE63F}" dt="2024-11-04T11:54:53.606" v="652" actId="14826"/>
          <ac:picMkLst>
            <pc:docMk/>
            <pc:sldMk cId="4069210318" sldId="267"/>
            <ac:picMk id="8" creationId="{C652EC87-16C7-3562-3AA0-EE036D9A47B2}"/>
          </ac:picMkLst>
        </pc:picChg>
        <pc:picChg chg="add mod">
          <ac:chgData name="Saku Karttunen" userId="15847ecc-2d6e-4123-95e2-34af45cbf349" providerId="ADAL" clId="{3F13D43A-1B28-4B30-B418-BA46DC2FE63F}" dt="2024-11-04T11:55:57.372" v="653" actId="14826"/>
          <ac:picMkLst>
            <pc:docMk/>
            <pc:sldMk cId="4069210318" sldId="267"/>
            <ac:picMk id="9" creationId="{AEACF473-9304-D74E-8300-232C537A752C}"/>
          </ac:picMkLst>
        </pc:picChg>
      </pc:sldChg>
      <pc:sldChg chg="addSp modSp mod">
        <pc:chgData name="Saku Karttunen" userId="15847ecc-2d6e-4123-95e2-34af45cbf349" providerId="ADAL" clId="{3F13D43A-1B28-4B30-B418-BA46DC2FE63F}" dt="2024-11-04T11:53:39.830" v="647" actId="2710"/>
        <pc:sldMkLst>
          <pc:docMk/>
          <pc:sldMk cId="2212082203" sldId="268"/>
        </pc:sldMkLst>
        <pc:spChg chg="mod">
          <ac:chgData name="Saku Karttunen" userId="15847ecc-2d6e-4123-95e2-34af45cbf349" providerId="ADAL" clId="{3F13D43A-1B28-4B30-B418-BA46DC2FE63F}" dt="2024-11-04T11:53:14.719" v="631" actId="2710"/>
          <ac:spMkLst>
            <pc:docMk/>
            <pc:sldMk cId="2212082203" sldId="268"/>
            <ac:spMk id="3" creationId="{4CF3D734-237B-EDB9-D3D3-DEB732E0EBDA}"/>
          </ac:spMkLst>
        </pc:spChg>
        <pc:spChg chg="mod">
          <ac:chgData name="Saku Karttunen" userId="15847ecc-2d6e-4123-95e2-34af45cbf349" providerId="ADAL" clId="{3F13D43A-1B28-4B30-B418-BA46DC2FE63F}" dt="2024-11-04T11:53:39.830" v="647" actId="2710"/>
          <ac:spMkLst>
            <pc:docMk/>
            <pc:sldMk cId="2212082203" sldId="268"/>
            <ac:spMk id="4" creationId="{4E961442-838C-E1F3-62E0-8AE71667E5D2}"/>
          </ac:spMkLst>
        </pc:spChg>
        <pc:picChg chg="add mod">
          <ac:chgData name="Saku Karttunen" userId="15847ecc-2d6e-4123-95e2-34af45cbf349" providerId="ADAL" clId="{3F13D43A-1B28-4B30-B418-BA46DC2FE63F}" dt="2024-11-04T11:52:00.193" v="627" actId="14826"/>
          <ac:picMkLst>
            <pc:docMk/>
            <pc:sldMk cId="2212082203" sldId="268"/>
            <ac:picMk id="8" creationId="{424CD043-BA69-8558-8AE4-34D5EB073FCF}"/>
          </ac:picMkLst>
        </pc:picChg>
        <pc:picChg chg="add mod">
          <ac:chgData name="Saku Karttunen" userId="15847ecc-2d6e-4123-95e2-34af45cbf349" providerId="ADAL" clId="{3F13D43A-1B28-4B30-B418-BA46DC2FE63F}" dt="2024-11-04T11:52:54.133" v="628" actId="14826"/>
          <ac:picMkLst>
            <pc:docMk/>
            <pc:sldMk cId="2212082203" sldId="268"/>
            <ac:picMk id="9" creationId="{8921E8AE-B45A-FC7E-48CE-F4DA730D1300}"/>
          </ac:picMkLst>
        </pc:picChg>
      </pc:sldChg>
      <pc:sldChg chg="modSp mod">
        <pc:chgData name="Saku Karttunen" userId="15847ecc-2d6e-4123-95e2-34af45cbf349" providerId="ADAL" clId="{3F13D43A-1B28-4B30-B418-BA46DC2FE63F}" dt="2024-11-04T15:27:14.581" v="1021" actId="207"/>
        <pc:sldMkLst>
          <pc:docMk/>
          <pc:sldMk cId="3931756261" sldId="269"/>
        </pc:sldMkLst>
        <pc:spChg chg="mod">
          <ac:chgData name="Saku Karttunen" userId="15847ecc-2d6e-4123-95e2-34af45cbf349" providerId="ADAL" clId="{3F13D43A-1B28-4B30-B418-BA46DC2FE63F}" dt="2024-11-04T14:23:34.964" v="786" actId="1076"/>
          <ac:spMkLst>
            <pc:docMk/>
            <pc:sldMk cId="3931756261" sldId="269"/>
            <ac:spMk id="2" creationId="{AFBDD44F-0F2C-B8BD-6646-553DA1F2C899}"/>
          </ac:spMkLst>
        </pc:spChg>
        <pc:spChg chg="mod">
          <ac:chgData name="Saku Karttunen" userId="15847ecc-2d6e-4123-95e2-34af45cbf349" providerId="ADAL" clId="{3F13D43A-1B28-4B30-B418-BA46DC2FE63F}" dt="2024-11-04T15:27:14.581" v="1021" actId="207"/>
          <ac:spMkLst>
            <pc:docMk/>
            <pc:sldMk cId="3931756261" sldId="269"/>
            <ac:spMk id="3" creationId="{4CF3D734-237B-EDB9-D3D3-DEB732E0EBDA}"/>
          </ac:spMkLst>
        </pc:spChg>
        <pc:spChg chg="mod">
          <ac:chgData name="Saku Karttunen" userId="15847ecc-2d6e-4123-95e2-34af45cbf349" providerId="ADAL" clId="{3F13D43A-1B28-4B30-B418-BA46DC2FE63F}" dt="2024-11-04T14:27:57.348" v="812" actId="14100"/>
          <ac:spMkLst>
            <pc:docMk/>
            <pc:sldMk cId="3931756261" sldId="269"/>
            <ac:spMk id="4" creationId="{4E961442-838C-E1F3-62E0-8AE71667E5D2}"/>
          </ac:spMkLst>
        </pc:spChg>
        <pc:picChg chg="mod">
          <ac:chgData name="Saku Karttunen" userId="15847ecc-2d6e-4123-95e2-34af45cbf349" providerId="ADAL" clId="{3F13D43A-1B28-4B30-B418-BA46DC2FE63F}" dt="2024-11-04T14:23:57.068" v="792" actId="14100"/>
          <ac:picMkLst>
            <pc:docMk/>
            <pc:sldMk cId="3931756261" sldId="269"/>
            <ac:picMk id="8" creationId="{442BB83E-6482-6A06-63AC-16C17EB13148}"/>
          </ac:picMkLst>
        </pc:picChg>
        <pc:picChg chg="mod ord">
          <ac:chgData name="Saku Karttunen" userId="15847ecc-2d6e-4123-95e2-34af45cbf349" providerId="ADAL" clId="{3F13D43A-1B28-4B30-B418-BA46DC2FE63F}" dt="2024-11-04T14:23:52.171" v="790" actId="14100"/>
          <ac:picMkLst>
            <pc:docMk/>
            <pc:sldMk cId="3931756261" sldId="269"/>
            <ac:picMk id="9" creationId="{8BEE9912-526B-B6AD-31F2-6BB29879E33A}"/>
          </ac:picMkLst>
        </pc:picChg>
      </pc:sldChg>
      <pc:sldChg chg="addSp modSp mod">
        <pc:chgData name="Saku Karttunen" userId="15847ecc-2d6e-4123-95e2-34af45cbf349" providerId="ADAL" clId="{3F13D43A-1B28-4B30-B418-BA46DC2FE63F}" dt="2024-11-04T15:27:06.861" v="1020" actId="207"/>
        <pc:sldMkLst>
          <pc:docMk/>
          <pc:sldMk cId="2782086762" sldId="270"/>
        </pc:sldMkLst>
        <pc:spChg chg="mod">
          <ac:chgData name="Saku Karttunen" userId="15847ecc-2d6e-4123-95e2-34af45cbf349" providerId="ADAL" clId="{3F13D43A-1B28-4B30-B418-BA46DC2FE63F}" dt="2024-11-04T14:20:55.697" v="773" actId="14100"/>
          <ac:spMkLst>
            <pc:docMk/>
            <pc:sldMk cId="2782086762" sldId="270"/>
            <ac:spMk id="2" creationId="{AFBDD44F-0F2C-B8BD-6646-553DA1F2C899}"/>
          </ac:spMkLst>
        </pc:spChg>
        <pc:spChg chg="mod">
          <ac:chgData name="Saku Karttunen" userId="15847ecc-2d6e-4123-95e2-34af45cbf349" providerId="ADAL" clId="{3F13D43A-1B28-4B30-B418-BA46DC2FE63F}" dt="2024-11-04T15:27:06.861" v="1020" actId="207"/>
          <ac:spMkLst>
            <pc:docMk/>
            <pc:sldMk cId="2782086762" sldId="270"/>
            <ac:spMk id="3" creationId="{4CF3D734-237B-EDB9-D3D3-DEB732E0EBDA}"/>
          </ac:spMkLst>
        </pc:spChg>
        <pc:spChg chg="mod">
          <ac:chgData name="Saku Karttunen" userId="15847ecc-2d6e-4123-95e2-34af45cbf349" providerId="ADAL" clId="{3F13D43A-1B28-4B30-B418-BA46DC2FE63F}" dt="2024-11-04T14:34:04.827" v="882" actId="6549"/>
          <ac:spMkLst>
            <pc:docMk/>
            <pc:sldMk cId="2782086762" sldId="270"/>
            <ac:spMk id="4" creationId="{4E961442-838C-E1F3-62E0-8AE71667E5D2}"/>
          </ac:spMkLst>
        </pc:spChg>
        <pc:picChg chg="add mod ord">
          <ac:chgData name="Saku Karttunen" userId="15847ecc-2d6e-4123-95e2-34af45cbf349" providerId="ADAL" clId="{3F13D43A-1B28-4B30-B418-BA46DC2FE63F}" dt="2024-11-04T14:33:14.125" v="878" actId="14826"/>
          <ac:picMkLst>
            <pc:docMk/>
            <pc:sldMk cId="2782086762" sldId="270"/>
            <ac:picMk id="8" creationId="{F77B6CCB-0ADF-C261-420D-7B0001794C6B}"/>
          </ac:picMkLst>
        </pc:picChg>
        <pc:picChg chg="add mod ord">
          <ac:chgData name="Saku Karttunen" userId="15847ecc-2d6e-4123-95e2-34af45cbf349" providerId="ADAL" clId="{3F13D43A-1B28-4B30-B418-BA46DC2FE63F}" dt="2024-11-04T14:25:42.308" v="793" actId="14826"/>
          <ac:picMkLst>
            <pc:docMk/>
            <pc:sldMk cId="2782086762" sldId="270"/>
            <ac:picMk id="9" creationId="{E47828C7-D2A9-EF35-3853-7EBCD3375B02}"/>
          </ac:picMkLst>
        </pc:picChg>
      </pc:sldChg>
      <pc:sldChg chg="addSp delSp modSp mod">
        <pc:chgData name="Saku Karttunen" userId="15847ecc-2d6e-4123-95e2-34af45cbf349" providerId="ADAL" clId="{3F13D43A-1B28-4B30-B418-BA46DC2FE63F}" dt="2024-11-04T15:24:54.822" v="1019" actId="14826"/>
        <pc:sldMkLst>
          <pc:docMk/>
          <pc:sldMk cId="3849489438" sldId="271"/>
        </pc:sldMkLst>
        <pc:spChg chg="add del">
          <ac:chgData name="Saku Karttunen" userId="15847ecc-2d6e-4123-95e2-34af45cbf349" providerId="ADAL" clId="{3F13D43A-1B28-4B30-B418-BA46DC2FE63F}" dt="2024-11-04T14:42:36.276" v="890" actId="478"/>
          <ac:spMkLst>
            <pc:docMk/>
            <pc:sldMk cId="3849489438" sldId="271"/>
            <ac:spMk id="2" creationId="{AFBDD44F-0F2C-B8BD-6646-553DA1F2C899}"/>
          </ac:spMkLst>
        </pc:spChg>
        <pc:spChg chg="del">
          <ac:chgData name="Saku Karttunen" userId="15847ecc-2d6e-4123-95e2-34af45cbf349" providerId="ADAL" clId="{3F13D43A-1B28-4B30-B418-BA46DC2FE63F}" dt="2024-11-04T14:42:43.184" v="892" actId="478"/>
          <ac:spMkLst>
            <pc:docMk/>
            <pc:sldMk cId="3849489438" sldId="271"/>
            <ac:spMk id="3" creationId="{4CF3D734-237B-EDB9-D3D3-DEB732E0EBDA}"/>
          </ac:spMkLst>
        </pc:spChg>
        <pc:spChg chg="del mod">
          <ac:chgData name="Saku Karttunen" userId="15847ecc-2d6e-4123-95e2-34af45cbf349" providerId="ADAL" clId="{3F13D43A-1B28-4B30-B418-BA46DC2FE63F}" dt="2024-11-04T14:42:47.265" v="894" actId="478"/>
          <ac:spMkLst>
            <pc:docMk/>
            <pc:sldMk cId="3849489438" sldId="271"/>
            <ac:spMk id="4" creationId="{4E961442-838C-E1F3-62E0-8AE71667E5D2}"/>
          </ac:spMkLst>
        </pc:spChg>
        <pc:spChg chg="add mod ord">
          <ac:chgData name="Saku Karttunen" userId="15847ecc-2d6e-4123-95e2-34af45cbf349" providerId="ADAL" clId="{3F13D43A-1B28-4B30-B418-BA46DC2FE63F}" dt="2024-11-04T14:42:54.560" v="897" actId="1076"/>
          <ac:spMkLst>
            <pc:docMk/>
            <pc:sldMk cId="3849489438" sldId="271"/>
            <ac:spMk id="11" creationId="{EC7537AB-27E4-D803-05E7-1E710DA92B45}"/>
          </ac:spMkLst>
        </pc:spChg>
        <pc:spChg chg="add mod ord">
          <ac:chgData name="Saku Karttunen" userId="15847ecc-2d6e-4123-95e2-34af45cbf349" providerId="ADAL" clId="{3F13D43A-1B28-4B30-B418-BA46DC2FE63F}" dt="2024-11-04T14:42:27.539" v="887" actId="167"/>
          <ac:spMkLst>
            <pc:docMk/>
            <pc:sldMk cId="3849489438" sldId="271"/>
            <ac:spMk id="12" creationId="{F3CBFAD4-17AF-85D4-BA02-63FA5817FA8A}"/>
          </ac:spMkLst>
        </pc:spChg>
        <pc:spChg chg="add del mod ord">
          <ac:chgData name="Saku Karttunen" userId="15847ecc-2d6e-4123-95e2-34af45cbf349" providerId="ADAL" clId="{3F13D43A-1B28-4B30-B418-BA46DC2FE63F}" dt="2024-11-04T14:42:52.166" v="896" actId="478"/>
          <ac:spMkLst>
            <pc:docMk/>
            <pc:sldMk cId="3849489438" sldId="271"/>
            <ac:spMk id="13" creationId="{F5407F6A-DB9F-5373-461A-4D668BC47411}"/>
          </ac:spMkLst>
        </pc:spChg>
        <pc:spChg chg="add mod ord">
          <ac:chgData name="Saku Karttunen" userId="15847ecc-2d6e-4123-95e2-34af45cbf349" providerId="ADAL" clId="{3F13D43A-1B28-4B30-B418-BA46DC2FE63F}" dt="2024-11-04T14:58:02.602" v="995" actId="20577"/>
          <ac:spMkLst>
            <pc:docMk/>
            <pc:sldMk cId="3849489438" sldId="271"/>
            <ac:spMk id="14" creationId="{69B6596D-280A-EC21-2EB4-91008C8FAA33}"/>
          </ac:spMkLst>
        </pc:spChg>
        <pc:spChg chg="add del mod">
          <ac:chgData name="Saku Karttunen" userId="15847ecc-2d6e-4123-95e2-34af45cbf349" providerId="ADAL" clId="{3F13D43A-1B28-4B30-B418-BA46DC2FE63F}" dt="2024-11-04T14:42:32.783" v="889" actId="478"/>
          <ac:spMkLst>
            <pc:docMk/>
            <pc:sldMk cId="3849489438" sldId="271"/>
            <ac:spMk id="16" creationId="{6AFB8678-8AA2-0FB0-1A52-E72218ACA0A3}"/>
          </ac:spMkLst>
        </pc:spChg>
        <pc:spChg chg="add del mod">
          <ac:chgData name="Saku Karttunen" userId="15847ecc-2d6e-4123-95e2-34af45cbf349" providerId="ADAL" clId="{3F13D43A-1B28-4B30-B418-BA46DC2FE63F}" dt="2024-11-04T14:42:37.461" v="891" actId="478"/>
          <ac:spMkLst>
            <pc:docMk/>
            <pc:sldMk cId="3849489438" sldId="271"/>
            <ac:spMk id="18" creationId="{D929F657-DE6E-2798-70F1-DCAFFED13892}"/>
          </ac:spMkLst>
        </pc:spChg>
        <pc:spChg chg="add del mod">
          <ac:chgData name="Saku Karttunen" userId="15847ecc-2d6e-4123-95e2-34af45cbf349" providerId="ADAL" clId="{3F13D43A-1B28-4B30-B418-BA46DC2FE63F}" dt="2024-11-04T14:42:48.982" v="895" actId="478"/>
          <ac:spMkLst>
            <pc:docMk/>
            <pc:sldMk cId="3849489438" sldId="271"/>
            <ac:spMk id="20" creationId="{1512B9C1-BBA8-E6D7-6895-9D91E0282C3F}"/>
          </ac:spMkLst>
        </pc:spChg>
        <pc:picChg chg="add del mod ord">
          <ac:chgData name="Saku Karttunen" userId="15847ecc-2d6e-4123-95e2-34af45cbf349" providerId="ADAL" clId="{3F13D43A-1B28-4B30-B418-BA46DC2FE63F}" dt="2024-11-04T15:24:54.822" v="1019" actId="14826"/>
          <ac:picMkLst>
            <pc:docMk/>
            <pc:sldMk cId="3849489438" sldId="271"/>
            <ac:picMk id="9" creationId="{AAC6AFB5-001B-2EBE-135E-DF40C82670CB}"/>
          </ac:picMkLst>
        </pc:picChg>
        <pc:picChg chg="add mod ord">
          <ac:chgData name="Saku Karttunen" userId="15847ecc-2d6e-4123-95e2-34af45cbf349" providerId="ADAL" clId="{3F13D43A-1B28-4B30-B418-BA46DC2FE63F}" dt="2024-11-04T14:51:03.689" v="903" actId="14826"/>
          <ac:picMkLst>
            <pc:docMk/>
            <pc:sldMk cId="3849489438" sldId="271"/>
            <ac:picMk id="10" creationId="{92B11696-79CA-761B-C4F0-123CCA212A2D}"/>
          </ac:picMkLst>
        </pc:picChg>
      </pc:sldChg>
      <pc:sldChg chg="addSp delSp modSp mod">
        <pc:chgData name="Saku Karttunen" userId="15847ecc-2d6e-4123-95e2-34af45cbf349" providerId="ADAL" clId="{3F13D43A-1B28-4B30-B418-BA46DC2FE63F}" dt="2024-11-04T15:22:26.919" v="1018" actId="14100"/>
        <pc:sldMkLst>
          <pc:docMk/>
          <pc:sldMk cId="1382339308" sldId="272"/>
        </pc:sldMkLst>
        <pc:spChg chg="mod">
          <ac:chgData name="Saku Karttunen" userId="15847ecc-2d6e-4123-95e2-34af45cbf349" providerId="ADAL" clId="{3F13D43A-1B28-4B30-B418-BA46DC2FE63F}" dt="2024-11-04T15:22:26.919" v="1018" actId="14100"/>
          <ac:spMkLst>
            <pc:docMk/>
            <pc:sldMk cId="1382339308" sldId="272"/>
            <ac:spMk id="2" creationId="{AFBDD44F-0F2C-B8BD-6646-553DA1F2C899}"/>
          </ac:spMkLst>
        </pc:spChg>
        <pc:spChg chg="add mod">
          <ac:chgData name="Saku Karttunen" userId="15847ecc-2d6e-4123-95e2-34af45cbf349" providerId="ADAL" clId="{3F13D43A-1B28-4B30-B418-BA46DC2FE63F}" dt="2024-11-04T11:22:32.626" v="27" actId="20577"/>
          <ac:spMkLst>
            <pc:docMk/>
            <pc:sldMk cId="1382339308" sldId="272"/>
            <ac:spMk id="3" creationId="{0A81C7EF-A673-4BEB-A240-B8C2435F19D8}"/>
          </ac:spMkLst>
        </pc:spChg>
        <pc:spChg chg="del">
          <ac:chgData name="Saku Karttunen" userId="15847ecc-2d6e-4123-95e2-34af45cbf349" providerId="ADAL" clId="{3F13D43A-1B28-4B30-B418-BA46DC2FE63F}" dt="2024-11-04T14:45:00.095" v="899" actId="478"/>
          <ac:spMkLst>
            <pc:docMk/>
            <pc:sldMk cId="1382339308" sldId="272"/>
            <ac:spMk id="4" creationId="{4E961442-838C-E1F3-62E0-8AE71667E5D2}"/>
          </ac:spMkLst>
        </pc:spChg>
        <pc:spChg chg="mod">
          <ac:chgData name="Saku Karttunen" userId="15847ecc-2d6e-4123-95e2-34af45cbf349" providerId="ADAL" clId="{3F13D43A-1B28-4B30-B418-BA46DC2FE63F}" dt="2024-11-04T15:22:22.515" v="1017" actId="1076"/>
          <ac:spMkLst>
            <pc:docMk/>
            <pc:sldMk cId="1382339308" sldId="272"/>
            <ac:spMk id="9" creationId="{6BE1FBBF-6A1D-17F5-276F-87759ECBE5C6}"/>
          </ac:spMkLst>
        </pc:spChg>
        <pc:spChg chg="add del mod">
          <ac:chgData name="Saku Karttunen" userId="15847ecc-2d6e-4123-95e2-34af45cbf349" providerId="ADAL" clId="{3F13D43A-1B28-4B30-B418-BA46DC2FE63F}" dt="2024-11-04T14:45:02.018" v="900" actId="478"/>
          <ac:spMkLst>
            <pc:docMk/>
            <pc:sldMk cId="1382339308" sldId="272"/>
            <ac:spMk id="11" creationId="{1D6BDA05-33B0-089A-FDDD-0B2F527E4D08}"/>
          </ac:spMkLst>
        </pc:spChg>
        <pc:spChg chg="add del mod">
          <ac:chgData name="Saku Karttunen" userId="15847ecc-2d6e-4123-95e2-34af45cbf349" providerId="ADAL" clId="{3F13D43A-1B28-4B30-B418-BA46DC2FE63F}" dt="2024-11-04T14:45:02.018" v="900" actId="478"/>
          <ac:spMkLst>
            <pc:docMk/>
            <pc:sldMk cId="1382339308" sldId="272"/>
            <ac:spMk id="13" creationId="{58117478-7D3F-6D27-E2A3-BC9E6ACC64FC}"/>
          </ac:spMkLst>
        </pc:spChg>
        <pc:spChg chg="add mod">
          <ac:chgData name="Saku Karttunen" userId="15847ecc-2d6e-4123-95e2-34af45cbf349" providerId="ADAL" clId="{3F13D43A-1B28-4B30-B418-BA46DC2FE63F}" dt="2024-11-04T15:22:22.515" v="1017" actId="1076"/>
          <ac:spMkLst>
            <pc:docMk/>
            <pc:sldMk cId="1382339308" sldId="272"/>
            <ac:spMk id="16" creationId="{0E4B10D2-D6F9-F9B9-6597-547E35761D24}"/>
          </ac:spMkLst>
        </pc:spChg>
        <pc:picChg chg="del">
          <ac:chgData name="Saku Karttunen" userId="15847ecc-2d6e-4123-95e2-34af45cbf349" providerId="ADAL" clId="{3F13D43A-1B28-4B30-B418-BA46DC2FE63F}" dt="2024-11-04T14:45:00.095" v="899" actId="478"/>
          <ac:picMkLst>
            <pc:docMk/>
            <pc:sldMk cId="1382339308" sldId="272"/>
            <ac:picMk id="8" creationId="{EA580B41-D9B1-FAEF-71FA-57E2BB46501D}"/>
          </ac:picMkLst>
        </pc:picChg>
        <pc:picChg chg="add mod">
          <ac:chgData name="Saku Karttunen" userId="15847ecc-2d6e-4123-95e2-34af45cbf349" providerId="ADAL" clId="{3F13D43A-1B28-4B30-B418-BA46DC2FE63F}" dt="2024-11-04T14:46:31.486" v="902" actId="14826"/>
          <ac:picMkLst>
            <pc:docMk/>
            <pc:sldMk cId="1382339308" sldId="272"/>
            <ac:picMk id="14" creationId="{2820E50D-8430-8135-FB22-82017986B8B9}"/>
          </ac:picMkLst>
        </pc:picChg>
        <pc:picChg chg="add mod">
          <ac:chgData name="Saku Karttunen" userId="15847ecc-2d6e-4123-95e2-34af45cbf349" providerId="ADAL" clId="{3F13D43A-1B28-4B30-B418-BA46DC2FE63F}" dt="2024-11-04T15:21:38.381" v="1005" actId="14826"/>
          <ac:picMkLst>
            <pc:docMk/>
            <pc:sldMk cId="1382339308" sldId="272"/>
            <ac:picMk id="15" creationId="{08C7292C-7B2D-73E3-5535-BC889D4359E4}"/>
          </ac:picMkLst>
        </pc:picChg>
      </pc:sldChg>
    </pc:docChg>
  </pc:docChgLst>
  <pc:docChgLst>
    <pc:chgData name="Arttu Saarela" userId="S::arttu20109@student.hamk.fi::ad3628dd-223f-4013-8784-32c8c383940b" providerId="AD" clId="Web-{8CEB2CA8-FDD4-2D00-5770-DB7E790C39FF}"/>
    <pc:docChg chg="modSld">
      <pc:chgData name="Arttu Saarela" userId="S::arttu20109@student.hamk.fi::ad3628dd-223f-4013-8784-32c8c383940b" providerId="AD" clId="Web-{8CEB2CA8-FDD4-2D00-5770-DB7E790C39FF}" dt="2024-11-03T15:50:28.033" v="209" actId="20577"/>
      <pc:docMkLst>
        <pc:docMk/>
      </pc:docMkLst>
      <pc:sldChg chg="modSp">
        <pc:chgData name="Arttu Saarela" userId="S::arttu20109@student.hamk.fi::ad3628dd-223f-4013-8784-32c8c383940b" providerId="AD" clId="Web-{8CEB2CA8-FDD4-2D00-5770-DB7E790C39FF}" dt="2024-11-03T15:50:28.033" v="209" actId="20577"/>
        <pc:sldMkLst>
          <pc:docMk/>
          <pc:sldMk cId="1112502085" sldId="265"/>
        </pc:sldMkLst>
        <pc:spChg chg="mod">
          <ac:chgData name="Arttu Saarela" userId="S::arttu20109@student.hamk.fi::ad3628dd-223f-4013-8784-32c8c383940b" providerId="AD" clId="Web-{8CEB2CA8-FDD4-2D00-5770-DB7E790C39FF}" dt="2024-11-03T15:50:28.033" v="209" actId="20577"/>
          <ac:spMkLst>
            <pc:docMk/>
            <pc:sldMk cId="1112502085" sldId="265"/>
            <ac:spMk id="3" creationId="{4CF3D734-237B-EDB9-D3D3-DEB732E0EBDA}"/>
          </ac:spMkLst>
        </pc:spChg>
      </pc:sldChg>
      <pc:sldChg chg="modSp">
        <pc:chgData name="Arttu Saarela" userId="S::arttu20109@student.hamk.fi::ad3628dd-223f-4013-8784-32c8c383940b" providerId="AD" clId="Web-{8CEB2CA8-FDD4-2D00-5770-DB7E790C39FF}" dt="2024-11-03T15:49:45.283" v="153" actId="20577"/>
        <pc:sldMkLst>
          <pc:docMk/>
          <pc:sldMk cId="2503864769" sldId="266"/>
        </pc:sldMkLst>
        <pc:spChg chg="mod">
          <ac:chgData name="Arttu Saarela" userId="S::arttu20109@student.hamk.fi::ad3628dd-223f-4013-8784-32c8c383940b" providerId="AD" clId="Web-{8CEB2CA8-FDD4-2D00-5770-DB7E790C39FF}" dt="2024-11-03T15:49:45.283" v="153" actId="20577"/>
          <ac:spMkLst>
            <pc:docMk/>
            <pc:sldMk cId="2503864769" sldId="266"/>
            <ac:spMk id="3" creationId="{4CF3D734-237B-EDB9-D3D3-DEB732E0EBDA}"/>
          </ac:spMkLst>
        </pc:spChg>
        <pc:spChg chg="mod">
          <ac:chgData name="Arttu Saarela" userId="S::arttu20109@student.hamk.fi::ad3628dd-223f-4013-8784-32c8c383940b" providerId="AD" clId="Web-{8CEB2CA8-FDD4-2D00-5770-DB7E790C39FF}" dt="2024-11-03T15:44:23.694" v="20" actId="20577"/>
          <ac:spMkLst>
            <pc:docMk/>
            <pc:sldMk cId="2503864769" sldId="266"/>
            <ac:spMk id="4" creationId="{4E961442-838C-E1F3-62E0-8AE71667E5D2}"/>
          </ac:spMkLst>
        </pc:spChg>
      </pc:sldChg>
    </pc:docChg>
  </pc:docChgLst>
  <pc:docChgLst>
    <pc:chgData name="Arttu Saarela" userId="S::arttu20109@student.hamk.fi::ad3628dd-223f-4013-8784-32c8c383940b" providerId="AD" clId="Web-{039225F3-E522-0CD3-6896-6BCFD62CBF2D}"/>
    <pc:docChg chg="modSld">
      <pc:chgData name="Arttu Saarela" userId="S::arttu20109@student.hamk.fi::ad3628dd-223f-4013-8784-32c8c383940b" providerId="AD" clId="Web-{039225F3-E522-0CD3-6896-6BCFD62CBF2D}" dt="2024-11-04T14:43:47.334" v="35" actId="20577"/>
      <pc:docMkLst>
        <pc:docMk/>
      </pc:docMkLst>
      <pc:sldChg chg="modSp">
        <pc:chgData name="Arttu Saarela" userId="S::arttu20109@student.hamk.fi::ad3628dd-223f-4013-8784-32c8c383940b" providerId="AD" clId="Web-{039225F3-E522-0CD3-6896-6BCFD62CBF2D}" dt="2024-11-04T14:43:47.334" v="35" actId="20577"/>
        <pc:sldMkLst>
          <pc:docMk/>
          <pc:sldMk cId="1112502085" sldId="265"/>
        </pc:sldMkLst>
        <pc:spChg chg="mod">
          <ac:chgData name="Arttu Saarela" userId="S::arttu20109@student.hamk.fi::ad3628dd-223f-4013-8784-32c8c383940b" providerId="AD" clId="Web-{039225F3-E522-0CD3-6896-6BCFD62CBF2D}" dt="2024-11-04T14:43:47.334" v="35" actId="20577"/>
          <ac:spMkLst>
            <pc:docMk/>
            <pc:sldMk cId="1112502085" sldId="265"/>
            <ac:spMk id="3" creationId="{4CF3D734-237B-EDB9-D3D3-DEB732E0EBDA}"/>
          </ac:spMkLst>
        </pc:spChg>
      </pc:sldChg>
      <pc:sldChg chg="modSp">
        <pc:chgData name="Arttu Saarela" userId="S::arttu20109@student.hamk.fi::ad3628dd-223f-4013-8784-32c8c383940b" providerId="AD" clId="Web-{039225F3-E522-0CD3-6896-6BCFD62CBF2D}" dt="2024-11-04T14:42:37.661" v="31" actId="20577"/>
        <pc:sldMkLst>
          <pc:docMk/>
          <pc:sldMk cId="2503864769" sldId="266"/>
        </pc:sldMkLst>
        <pc:spChg chg="mod">
          <ac:chgData name="Arttu Saarela" userId="S::arttu20109@student.hamk.fi::ad3628dd-223f-4013-8784-32c8c383940b" providerId="AD" clId="Web-{039225F3-E522-0CD3-6896-6BCFD62CBF2D}" dt="2024-11-04T14:42:37.661" v="31" actId="20577"/>
          <ac:spMkLst>
            <pc:docMk/>
            <pc:sldMk cId="2503864769" sldId="266"/>
            <ac:spMk id="3" creationId="{4CF3D734-237B-EDB9-D3D3-DEB732E0EBDA}"/>
          </ac:spMkLst>
        </pc:spChg>
      </pc:sldChg>
    </pc:docChg>
  </pc:docChgLst>
  <pc:docChgLst>
    <pc:chgData name="Saku Karttunen" userId="S::saku21000@student.hamk.fi::15847ecc-2d6e-4123-95e2-34af45cbf349" providerId="AD" clId="Web-{E266AC04-F816-07FA-0997-80CB5E8C4006}"/>
    <pc:docChg chg="addSld delSld modSld sldOrd">
      <pc:chgData name="Saku Karttunen" userId="S::saku21000@student.hamk.fi::15847ecc-2d6e-4123-95e2-34af45cbf349" providerId="AD" clId="Web-{E266AC04-F816-07FA-0997-80CB5E8C4006}" dt="2024-11-03T16:29:35.144" v="452" actId="20577"/>
      <pc:docMkLst>
        <pc:docMk/>
      </pc:docMkLst>
      <pc:sldChg chg="addSp delSp modSp">
        <pc:chgData name="Saku Karttunen" userId="S::saku21000@student.hamk.fi::15847ecc-2d6e-4123-95e2-34af45cbf349" providerId="AD" clId="Web-{E266AC04-F816-07FA-0997-80CB5E8C4006}" dt="2024-11-03T15:53:31.402" v="399" actId="14100"/>
        <pc:sldMkLst>
          <pc:docMk/>
          <pc:sldMk cId="3988115321" sldId="257"/>
        </pc:sldMkLst>
        <pc:spChg chg="mod">
          <ac:chgData name="Saku Karttunen" userId="S::saku21000@student.hamk.fi::15847ecc-2d6e-4123-95e2-34af45cbf349" providerId="AD" clId="Web-{E266AC04-F816-07FA-0997-80CB5E8C4006}" dt="2024-11-03T15:53:15.074" v="397" actId="14100"/>
          <ac:spMkLst>
            <pc:docMk/>
            <pc:sldMk cId="3988115321" sldId="257"/>
            <ac:spMk id="2" creationId="{AFBDD44F-0F2C-B8BD-6646-553DA1F2C899}"/>
          </ac:spMkLst>
        </pc:spChg>
        <pc:spChg chg="mod">
          <ac:chgData name="Saku Karttunen" userId="S::saku21000@student.hamk.fi::15847ecc-2d6e-4123-95e2-34af45cbf349" providerId="AD" clId="Web-{E266AC04-F816-07FA-0997-80CB5E8C4006}" dt="2024-11-03T15:53:31.402" v="399" actId="14100"/>
          <ac:spMkLst>
            <pc:docMk/>
            <pc:sldMk cId="3988115321" sldId="257"/>
            <ac:spMk id="3" creationId="{4CF3D734-237B-EDB9-D3D3-DEB732E0EBDA}"/>
          </ac:spMkLst>
        </pc:spChg>
        <pc:spChg chg="del">
          <ac:chgData name="Saku Karttunen" userId="S::saku21000@student.hamk.fi::15847ecc-2d6e-4123-95e2-34af45cbf349" providerId="AD" clId="Web-{E266AC04-F816-07FA-0997-80CB5E8C4006}" dt="2024-11-03T15:42:37.691" v="276"/>
          <ac:spMkLst>
            <pc:docMk/>
            <pc:sldMk cId="3988115321" sldId="257"/>
            <ac:spMk id="4" creationId="{4E961442-838C-E1F3-62E0-8AE71667E5D2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42:40.598" v="277"/>
          <ac:spMkLst>
            <pc:docMk/>
            <pc:sldMk cId="3988115321" sldId="257"/>
            <ac:spMk id="9" creationId="{DE7C1877-225F-A042-BB0C-1A354D45BA75}"/>
          </ac:spMkLst>
        </pc:spChg>
        <pc:picChg chg="add mod">
          <ac:chgData name="Saku Karttunen" userId="S::saku21000@student.hamk.fi::15847ecc-2d6e-4123-95e2-34af45cbf349" providerId="AD" clId="Web-{E266AC04-F816-07FA-0997-80CB5E8C4006}" dt="2024-11-03T15:51:50.633" v="391" actId="1076"/>
          <ac:picMkLst>
            <pc:docMk/>
            <pc:sldMk cId="3988115321" sldId="257"/>
            <ac:picMk id="10" creationId="{4A3ADF40-0EFA-2B7D-DA51-0F324989ADA7}"/>
          </ac:picMkLst>
        </pc:picChg>
        <pc:picChg chg="add del mod">
          <ac:chgData name="Saku Karttunen" userId="S::saku21000@student.hamk.fi::15847ecc-2d6e-4123-95e2-34af45cbf349" providerId="AD" clId="Web-{E266AC04-F816-07FA-0997-80CB5E8C4006}" dt="2024-11-03T15:51:27.835" v="385"/>
          <ac:picMkLst>
            <pc:docMk/>
            <pc:sldMk cId="3988115321" sldId="257"/>
            <ac:picMk id="11" creationId="{102FBCF1-7E93-C1E4-E97A-BC0D99395B6A}"/>
          </ac:picMkLst>
        </pc:picChg>
        <pc:picChg chg="add del mod">
          <ac:chgData name="Saku Karttunen" userId="S::saku21000@student.hamk.fi::15847ecc-2d6e-4123-95e2-34af45cbf349" providerId="AD" clId="Web-{E266AC04-F816-07FA-0997-80CB5E8C4006}" dt="2024-11-03T15:52:59.089" v="394"/>
          <ac:picMkLst>
            <pc:docMk/>
            <pc:sldMk cId="3988115321" sldId="257"/>
            <ac:picMk id="12" creationId="{FB24EB51-05A8-4B46-D17B-6C848A3AD72C}"/>
          </ac:picMkLst>
        </pc:picChg>
        <pc:picChg chg="add mod">
          <ac:chgData name="Saku Karttunen" userId="S::saku21000@student.hamk.fi::15847ecc-2d6e-4123-95e2-34af45cbf349" providerId="AD" clId="Web-{E266AC04-F816-07FA-0997-80CB5E8C4006}" dt="2024-11-03T15:53:08.714" v="396" actId="14100"/>
          <ac:picMkLst>
            <pc:docMk/>
            <pc:sldMk cId="3988115321" sldId="257"/>
            <ac:picMk id="13" creationId="{D92394F7-070B-F53F-1108-F26537E9DA16}"/>
          </ac:picMkLst>
        </pc:picChg>
      </pc:sldChg>
      <pc:sldChg chg="addSp delSp modSp">
        <pc:chgData name="Saku Karttunen" userId="S::saku21000@student.hamk.fi::15847ecc-2d6e-4123-95e2-34af45cbf349" providerId="AD" clId="Web-{E266AC04-F816-07FA-0997-80CB5E8C4006}" dt="2024-11-03T15:40:02.358" v="275" actId="20577"/>
        <pc:sldMkLst>
          <pc:docMk/>
          <pc:sldMk cId="659964113" sldId="258"/>
        </pc:sldMkLst>
        <pc:spChg chg="add del mod">
          <ac:chgData name="Saku Karttunen" userId="S::saku21000@student.hamk.fi::15847ecc-2d6e-4123-95e2-34af45cbf349" providerId="AD" clId="Web-{E266AC04-F816-07FA-0997-80CB5E8C4006}" dt="2024-11-03T15:29:48.773" v="209" actId="1076"/>
          <ac:spMkLst>
            <pc:docMk/>
            <pc:sldMk cId="659964113" sldId="258"/>
            <ac:spMk id="2" creationId="{BB8A8097-06CC-E891-D98C-DC6B39D7D1E6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40:02.358" v="275" actId="20577"/>
          <ac:spMkLst>
            <pc:docMk/>
            <pc:sldMk cId="659964113" sldId="258"/>
            <ac:spMk id="7" creationId="{13116A83-5811-BF84-99FF-257E3FFFE8D5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8:55.817" v="161"/>
          <ac:spMkLst>
            <pc:docMk/>
            <pc:sldMk cId="659964113" sldId="258"/>
            <ac:spMk id="9" creationId="{214FABBC-B149-4D3E-6CFC-BE178A480543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8:55.817" v="160"/>
          <ac:spMkLst>
            <pc:docMk/>
            <pc:sldMk cId="659964113" sldId="258"/>
            <ac:spMk id="11" creationId="{DE7C816C-8F72-FF87-80BE-D4AA89CF50F5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29:48.148" v="207"/>
          <ac:spMkLst>
            <pc:docMk/>
            <pc:sldMk cId="659964113" sldId="258"/>
            <ac:spMk id="13" creationId="{F3233A17-398E-92F9-8272-2D46A4881952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29:48.148" v="206"/>
          <ac:spMkLst>
            <pc:docMk/>
            <pc:sldMk cId="659964113" sldId="258"/>
            <ac:spMk id="15" creationId="{80387666-AB0B-45A4-486B-065C349272F8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29:18.100" v="181"/>
          <ac:spMkLst>
            <pc:docMk/>
            <pc:sldMk cId="659964113" sldId="258"/>
            <ac:spMk id="17" creationId="{E7FD4057-A627-6B1A-5CFD-9322FF3BCA54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29:46.069" v="195"/>
          <ac:spMkLst>
            <pc:docMk/>
            <pc:sldMk cId="659964113" sldId="258"/>
            <ac:spMk id="19" creationId="{FB5990D8-D2D7-ABCF-CFD2-C6BF7AA50AF5}"/>
          </ac:spMkLst>
        </pc:spChg>
      </pc:sldChg>
      <pc:sldChg chg="add del ord replId">
        <pc:chgData name="Saku Karttunen" userId="S::saku21000@student.hamk.fi::15847ecc-2d6e-4123-95e2-34af45cbf349" providerId="AD" clId="Web-{E266AC04-F816-07FA-0997-80CB5E8C4006}" dt="2024-11-03T15:21:26.379" v="21"/>
        <pc:sldMkLst>
          <pc:docMk/>
          <pc:sldMk cId="931409850" sldId="260"/>
        </pc:sldMkLst>
      </pc:sldChg>
      <pc:sldChg chg="addSp delSp modSp add replId">
        <pc:chgData name="Saku Karttunen" userId="S::saku21000@student.hamk.fi::15847ecc-2d6e-4123-95e2-34af45cbf349" providerId="AD" clId="Web-{E266AC04-F816-07FA-0997-80CB5E8C4006}" dt="2024-11-03T15:39:45.951" v="271" actId="20577"/>
        <pc:sldMkLst>
          <pc:docMk/>
          <pc:sldMk cId="2707863032" sldId="261"/>
        </pc:sldMkLst>
        <pc:spChg chg="add del mod">
          <ac:chgData name="Saku Karttunen" userId="S::saku21000@student.hamk.fi::15847ecc-2d6e-4123-95e2-34af45cbf349" providerId="AD" clId="Web-{E266AC04-F816-07FA-0997-80CB5E8C4006}" dt="2024-11-03T15:29:51.132" v="216" actId="1076"/>
          <ac:spMkLst>
            <pc:docMk/>
            <pc:sldMk cId="2707863032" sldId="261"/>
            <ac:spMk id="2" creationId="{BB8A8097-06CC-E891-D98C-DC6B39D7D1E6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39:45.951" v="271" actId="20577"/>
          <ac:spMkLst>
            <pc:docMk/>
            <pc:sldMk cId="2707863032" sldId="261"/>
            <ac:spMk id="7" creationId="{13116A83-5811-BF84-99FF-257E3FFFE8D5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8:25.520" v="148"/>
          <ac:spMkLst>
            <pc:docMk/>
            <pc:sldMk cId="2707863032" sldId="261"/>
            <ac:spMk id="8" creationId="{6E24CF2E-F924-D040-A00B-F95B5D631F5F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8:25.520" v="147"/>
          <ac:spMkLst>
            <pc:docMk/>
            <pc:sldMk cId="2707863032" sldId="261"/>
            <ac:spMk id="10" creationId="{DD02D6D9-EA95-2681-26A2-ECB47472537F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9:50.632" v="214"/>
          <ac:spMkLst>
            <pc:docMk/>
            <pc:sldMk cId="2707863032" sldId="261"/>
            <ac:spMk id="12" creationId="{B03431F2-13A7-B8A3-9125-0A3913F21714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9:50.632" v="213"/>
          <ac:spMkLst>
            <pc:docMk/>
            <pc:sldMk cId="2707863032" sldId="261"/>
            <ac:spMk id="14" creationId="{60AF61D6-150B-1945-1717-9AF0732890AA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29:50.054" v="211"/>
          <ac:spMkLst>
            <pc:docMk/>
            <pc:sldMk cId="2707863032" sldId="261"/>
            <ac:spMk id="16" creationId="{28A8D447-8C62-1CCA-FFF2-D8E78300F282}"/>
          </ac:spMkLst>
        </pc:spChg>
      </pc:sldChg>
      <pc:sldChg chg="addSp delSp modSp add replId">
        <pc:chgData name="Saku Karttunen" userId="S::saku21000@student.hamk.fi::15847ecc-2d6e-4123-95e2-34af45cbf349" providerId="AD" clId="Web-{E266AC04-F816-07FA-0997-80CB5E8C4006}" dt="2024-11-03T15:30:28.352" v="251"/>
        <pc:sldMkLst>
          <pc:docMk/>
          <pc:sldMk cId="2566829769" sldId="262"/>
        </pc:sldMkLst>
        <pc:spChg chg="add del mod">
          <ac:chgData name="Saku Karttunen" userId="S::saku21000@student.hamk.fi::15847ecc-2d6e-4123-95e2-34af45cbf349" providerId="AD" clId="Web-{E266AC04-F816-07FA-0997-80CB5E8C4006}" dt="2024-11-03T15:30:25.164" v="250"/>
          <ac:spMkLst>
            <pc:docMk/>
            <pc:sldMk cId="2566829769" sldId="262"/>
            <ac:spMk id="2" creationId="{BB8A8097-06CC-E891-D98C-DC6B39D7D1E6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30:25.133" v="249"/>
          <ac:spMkLst>
            <pc:docMk/>
            <pc:sldMk cId="2566829769" sldId="262"/>
            <ac:spMk id="7" creationId="{13116A83-5811-BF84-99FF-257E3FFFE8D5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9:53.210" v="221"/>
          <ac:spMkLst>
            <pc:docMk/>
            <pc:sldMk cId="2566829769" sldId="262"/>
            <ac:spMk id="8" creationId="{44A8AC57-84B1-1333-9B24-56147E63E78D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9:53.210" v="220"/>
          <ac:spMkLst>
            <pc:docMk/>
            <pc:sldMk cId="2566829769" sldId="262"/>
            <ac:spMk id="10" creationId="{4C50DF71-14DC-A33D-3738-3FBC39A47C59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29:52.179" v="218"/>
          <ac:spMkLst>
            <pc:docMk/>
            <pc:sldMk cId="2566829769" sldId="262"/>
            <ac:spMk id="12" creationId="{11A11B85-B90E-45CF-0B2C-CB8476E504D0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30:02.992" v="228"/>
          <ac:spMkLst>
            <pc:docMk/>
            <pc:sldMk cId="2566829769" sldId="262"/>
            <ac:spMk id="13" creationId="{44A8AC57-84B1-1333-9B24-56147E63E78D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30:02.992" v="227"/>
          <ac:spMkLst>
            <pc:docMk/>
            <pc:sldMk cId="2566829769" sldId="262"/>
            <ac:spMk id="14" creationId="{4C50DF71-14DC-A33D-3738-3FBC39A47C59}"/>
          </ac:spMkLst>
        </pc:spChg>
        <pc:spChg chg="add mod">
          <ac:chgData name="Saku Karttunen" userId="S::saku21000@student.hamk.fi::15847ecc-2d6e-4123-95e2-34af45cbf349" providerId="AD" clId="Web-{E266AC04-F816-07FA-0997-80CB5E8C4006}" dt="2024-11-03T15:30:19.758" v="243" actId="20577"/>
          <ac:spMkLst>
            <pc:docMk/>
            <pc:sldMk cId="2566829769" sldId="262"/>
            <ac:spMk id="16" creationId="{4C7CD3C6-A5A8-17D9-61D0-B2DD89300A06}"/>
          </ac:spMkLst>
        </pc:spChg>
        <pc:spChg chg="add mod">
          <ac:chgData name="Saku Karttunen" userId="S::saku21000@student.hamk.fi::15847ecc-2d6e-4123-95e2-34af45cbf349" providerId="AD" clId="Web-{E266AC04-F816-07FA-0997-80CB5E8C4006}" dt="2024-11-03T15:30:22.930" v="248" actId="20577"/>
          <ac:spMkLst>
            <pc:docMk/>
            <pc:sldMk cId="2566829769" sldId="262"/>
            <ac:spMk id="18" creationId="{20AB9893-4086-C72B-51FA-9D693C6397A3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30:28.352" v="251"/>
          <ac:spMkLst>
            <pc:docMk/>
            <pc:sldMk cId="2566829769" sldId="262"/>
            <ac:spMk id="20" creationId="{9C7C0071-8B55-A332-0020-331809F590EB}"/>
          </ac:spMkLst>
        </pc:spChg>
      </pc:sldChg>
      <pc:sldChg chg="addSp delSp modSp add replId">
        <pc:chgData name="Saku Karttunen" userId="S::saku21000@student.hamk.fi::15847ecc-2d6e-4123-95e2-34af45cbf349" providerId="AD" clId="Web-{E266AC04-F816-07FA-0997-80CB5E8C4006}" dt="2024-11-03T15:38:55.652" v="263" actId="20577"/>
        <pc:sldMkLst>
          <pc:docMk/>
          <pc:sldMk cId="1311053842" sldId="263"/>
        </pc:sldMkLst>
        <pc:spChg chg="del mod">
          <ac:chgData name="Saku Karttunen" userId="S::saku21000@student.hamk.fi::15847ecc-2d6e-4123-95e2-34af45cbf349" providerId="AD" clId="Web-{E266AC04-F816-07FA-0997-80CB5E8C4006}" dt="2024-11-03T15:27:58.487" v="136"/>
          <ac:spMkLst>
            <pc:docMk/>
            <pc:sldMk cId="1311053842" sldId="263"/>
            <ac:spMk id="2" creationId="{BB8A8097-06CC-E891-D98C-DC6B39D7D1E6}"/>
          </ac:spMkLst>
        </pc:spChg>
        <pc:spChg chg="del mod">
          <ac:chgData name="Saku Karttunen" userId="S::saku21000@student.hamk.fi::15847ecc-2d6e-4123-95e2-34af45cbf349" providerId="AD" clId="Web-{E266AC04-F816-07FA-0997-80CB5E8C4006}" dt="2024-11-03T15:27:58.456" v="135"/>
          <ac:spMkLst>
            <pc:docMk/>
            <pc:sldMk cId="1311053842" sldId="263"/>
            <ac:spMk id="7" creationId="{13116A83-5811-BF84-99FF-257E3FFFE8D5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7:36.080" v="115"/>
          <ac:spMkLst>
            <pc:docMk/>
            <pc:sldMk cId="1311053842" sldId="263"/>
            <ac:spMk id="8" creationId="{5035897A-FEC1-F69B-1BF4-DA5CC8CBBC5B}"/>
          </ac:spMkLst>
        </pc:spChg>
        <pc:spChg chg="add del">
          <ac:chgData name="Saku Karttunen" userId="S::saku21000@student.hamk.fi::15847ecc-2d6e-4123-95e2-34af45cbf349" providerId="AD" clId="Web-{E266AC04-F816-07FA-0997-80CB5E8C4006}" dt="2024-11-03T15:27:36.080" v="114"/>
          <ac:spMkLst>
            <pc:docMk/>
            <pc:sldMk cId="1311053842" sldId="263"/>
            <ac:spMk id="10" creationId="{53ADDF6D-A35B-5089-6FC0-C147C7034498}"/>
          </ac:spMkLst>
        </pc:spChg>
        <pc:spChg chg="add mod">
          <ac:chgData name="Saku Karttunen" userId="S::saku21000@student.hamk.fi::15847ecc-2d6e-4123-95e2-34af45cbf349" providerId="AD" clId="Web-{E266AC04-F816-07FA-0997-80CB5E8C4006}" dt="2024-11-03T15:27:55.034" v="134" actId="20577"/>
          <ac:spMkLst>
            <pc:docMk/>
            <pc:sldMk cId="1311053842" sldId="263"/>
            <ac:spMk id="12" creationId="{EA7E18F7-F62C-7F1E-4763-82C04BA204B1}"/>
          </ac:spMkLst>
        </pc:spChg>
        <pc:spChg chg="add mod">
          <ac:chgData name="Saku Karttunen" userId="S::saku21000@student.hamk.fi::15847ecc-2d6e-4123-95e2-34af45cbf349" providerId="AD" clId="Web-{E266AC04-F816-07FA-0997-80CB5E8C4006}" dt="2024-11-03T15:38:55.652" v="263" actId="20577"/>
          <ac:spMkLst>
            <pc:docMk/>
            <pc:sldMk cId="1311053842" sldId="263"/>
            <ac:spMk id="14" creationId="{F2298AA0-2CAD-3F6F-3916-605D316092A5}"/>
          </ac:spMkLst>
        </pc:spChg>
        <pc:spChg chg="add del mod">
          <ac:chgData name="Saku Karttunen" userId="S::saku21000@student.hamk.fi::15847ecc-2d6e-4123-95e2-34af45cbf349" providerId="AD" clId="Web-{E266AC04-F816-07FA-0997-80CB5E8C4006}" dt="2024-11-03T15:28:00.597" v="137"/>
          <ac:spMkLst>
            <pc:docMk/>
            <pc:sldMk cId="1311053842" sldId="263"/>
            <ac:spMk id="16" creationId="{FA435581-2A4D-333F-01A4-C2FE524BBB0D}"/>
          </ac:spMkLst>
        </pc:spChg>
      </pc:sldChg>
      <pc:sldChg chg="modSp add replId">
        <pc:chgData name="Saku Karttunen" userId="S::saku21000@student.hamk.fi::15847ecc-2d6e-4123-95e2-34af45cbf349" providerId="AD" clId="Web-{E266AC04-F816-07FA-0997-80CB5E8C4006}" dt="2024-11-03T15:27:22.314" v="111" actId="14100"/>
        <pc:sldMkLst>
          <pc:docMk/>
          <pc:sldMk cId="1845382288" sldId="264"/>
        </pc:sldMkLst>
        <pc:spChg chg="mod">
          <ac:chgData name="Saku Karttunen" userId="S::saku21000@student.hamk.fi::15847ecc-2d6e-4123-95e2-34af45cbf349" providerId="AD" clId="Web-{E266AC04-F816-07FA-0997-80CB5E8C4006}" dt="2024-11-03T15:27:13.470" v="109" actId="1076"/>
          <ac:spMkLst>
            <pc:docMk/>
            <pc:sldMk cId="1845382288" sldId="264"/>
            <ac:spMk id="2" creationId="{BB8A8097-06CC-E891-D98C-DC6B39D7D1E6}"/>
          </ac:spMkLst>
        </pc:spChg>
        <pc:spChg chg="mod">
          <ac:chgData name="Saku Karttunen" userId="S::saku21000@student.hamk.fi::15847ecc-2d6e-4123-95e2-34af45cbf349" providerId="AD" clId="Web-{E266AC04-F816-07FA-0997-80CB5E8C4006}" dt="2024-11-03T15:27:22.314" v="111" actId="14100"/>
          <ac:spMkLst>
            <pc:docMk/>
            <pc:sldMk cId="1845382288" sldId="264"/>
            <ac:spMk id="7" creationId="{13116A83-5811-BF84-99FF-257E3FFFE8D5}"/>
          </ac:spMkLst>
        </pc:spChg>
      </pc:sldChg>
      <pc:sldChg chg="add replId">
        <pc:chgData name="Saku Karttunen" userId="S::saku21000@student.hamk.fi::15847ecc-2d6e-4123-95e2-34af45cbf349" providerId="AD" clId="Web-{E266AC04-F816-07FA-0997-80CB5E8C4006}" dt="2024-11-03T15:35:50.270" v="252"/>
        <pc:sldMkLst>
          <pc:docMk/>
          <pc:sldMk cId="1112502085" sldId="265"/>
        </pc:sldMkLst>
      </pc:sldChg>
      <pc:sldChg chg="add replId">
        <pc:chgData name="Saku Karttunen" userId="S::saku21000@student.hamk.fi::15847ecc-2d6e-4123-95e2-34af45cbf349" providerId="AD" clId="Web-{E266AC04-F816-07FA-0997-80CB5E8C4006}" dt="2024-11-03T15:35:50.301" v="253"/>
        <pc:sldMkLst>
          <pc:docMk/>
          <pc:sldMk cId="2503864769" sldId="266"/>
        </pc:sldMkLst>
      </pc:sldChg>
      <pc:sldChg chg="modSp add replId">
        <pc:chgData name="Saku Karttunen" userId="S::saku21000@student.hamk.fi::15847ecc-2d6e-4123-95e2-34af45cbf349" providerId="AD" clId="Web-{E266AC04-F816-07FA-0997-80CB5E8C4006}" dt="2024-11-03T16:26:59.732" v="417" actId="20577"/>
        <pc:sldMkLst>
          <pc:docMk/>
          <pc:sldMk cId="4069210318" sldId="267"/>
        </pc:sldMkLst>
        <pc:spChg chg="mod">
          <ac:chgData name="Saku Karttunen" userId="S::saku21000@student.hamk.fi::15847ecc-2d6e-4123-95e2-34af45cbf349" providerId="AD" clId="Web-{E266AC04-F816-07FA-0997-80CB5E8C4006}" dt="2024-11-03T16:26:59.732" v="417" actId="20577"/>
          <ac:spMkLst>
            <pc:docMk/>
            <pc:sldMk cId="4069210318" sldId="267"/>
            <ac:spMk id="4" creationId="{4E961442-838C-E1F3-62E0-8AE71667E5D2}"/>
          </ac:spMkLst>
        </pc:spChg>
      </pc:sldChg>
      <pc:sldChg chg="add replId">
        <pc:chgData name="Saku Karttunen" userId="S::saku21000@student.hamk.fi::15847ecc-2d6e-4123-95e2-34af45cbf349" providerId="AD" clId="Web-{E266AC04-F816-07FA-0997-80CB5E8C4006}" dt="2024-11-03T15:36:02.223" v="255"/>
        <pc:sldMkLst>
          <pc:docMk/>
          <pc:sldMk cId="2212082203" sldId="268"/>
        </pc:sldMkLst>
      </pc:sldChg>
      <pc:sldChg chg="add replId">
        <pc:chgData name="Saku Karttunen" userId="S::saku21000@student.hamk.fi::15847ecc-2d6e-4123-95e2-34af45cbf349" providerId="AD" clId="Web-{E266AC04-F816-07FA-0997-80CB5E8C4006}" dt="2024-11-03T15:39:00.137" v="264"/>
        <pc:sldMkLst>
          <pc:docMk/>
          <pc:sldMk cId="3931756261" sldId="269"/>
        </pc:sldMkLst>
      </pc:sldChg>
      <pc:sldChg chg="add replId">
        <pc:chgData name="Saku Karttunen" userId="S::saku21000@student.hamk.fi::15847ecc-2d6e-4123-95e2-34af45cbf349" providerId="AD" clId="Web-{E266AC04-F816-07FA-0997-80CB5E8C4006}" dt="2024-11-03T15:39:00.152" v="265"/>
        <pc:sldMkLst>
          <pc:docMk/>
          <pc:sldMk cId="2782086762" sldId="270"/>
        </pc:sldMkLst>
      </pc:sldChg>
      <pc:sldChg chg="add replId">
        <pc:chgData name="Saku Karttunen" userId="S::saku21000@student.hamk.fi::15847ecc-2d6e-4123-95e2-34af45cbf349" providerId="AD" clId="Web-{E266AC04-F816-07FA-0997-80CB5E8C4006}" dt="2024-11-03T15:39:41.623" v="266"/>
        <pc:sldMkLst>
          <pc:docMk/>
          <pc:sldMk cId="3849489438" sldId="271"/>
        </pc:sldMkLst>
      </pc:sldChg>
      <pc:sldChg chg="modSp add replId">
        <pc:chgData name="Saku Karttunen" userId="S::saku21000@student.hamk.fi::15847ecc-2d6e-4123-95e2-34af45cbf349" providerId="AD" clId="Web-{E266AC04-F816-07FA-0997-80CB5E8C4006}" dt="2024-11-03T16:29:35.144" v="452" actId="20577"/>
        <pc:sldMkLst>
          <pc:docMk/>
          <pc:sldMk cId="1382339308" sldId="272"/>
        </pc:sldMkLst>
        <pc:spChg chg="mod">
          <ac:chgData name="Saku Karttunen" userId="S::saku21000@student.hamk.fi::15847ecc-2d6e-4123-95e2-34af45cbf349" providerId="AD" clId="Web-{E266AC04-F816-07FA-0997-80CB5E8C4006}" dt="2024-11-03T16:29:35.144" v="452" actId="20577"/>
          <ac:spMkLst>
            <pc:docMk/>
            <pc:sldMk cId="1382339308" sldId="272"/>
            <ac:spMk id="4" creationId="{4E961442-838C-E1F3-62E0-8AE71667E5D2}"/>
          </ac:spMkLst>
        </pc:spChg>
      </pc:sldChg>
    </pc:docChg>
  </pc:docChgLst>
  <pc:docChgLst>
    <pc:chgData name="Aleksi Halttunen" userId="S::aleksi21019@student.hamk.fi::a77d44f6-2fa7-45ff-99eb-36e49f237999" providerId="AD" clId="Web-{A9225101-128E-0FA0-99A0-D3866F5EE401}"/>
    <pc:docChg chg="modSld">
      <pc:chgData name="Aleksi Halttunen" userId="S::aleksi21019@student.hamk.fi::a77d44f6-2fa7-45ff-99eb-36e49f237999" providerId="AD" clId="Web-{A9225101-128E-0FA0-99A0-D3866F5EE401}" dt="2024-11-04T15:29:33.311" v="367" actId="1076"/>
      <pc:docMkLst>
        <pc:docMk/>
      </pc:docMkLst>
      <pc:sldChg chg="addSp delSp modSp">
        <pc:chgData name="Aleksi Halttunen" userId="S::aleksi21019@student.hamk.fi::a77d44f6-2fa7-45ff-99eb-36e49f237999" providerId="AD" clId="Web-{A9225101-128E-0FA0-99A0-D3866F5EE401}" dt="2024-11-04T14:38:54.879" v="52"/>
        <pc:sldMkLst>
          <pc:docMk/>
          <pc:sldMk cId="2707863032" sldId="261"/>
        </pc:sldMkLst>
        <pc:picChg chg="add del mod">
          <ac:chgData name="Aleksi Halttunen" userId="S::aleksi21019@student.hamk.fi::a77d44f6-2fa7-45ff-99eb-36e49f237999" providerId="AD" clId="Web-{A9225101-128E-0FA0-99A0-D3866F5EE401}" dt="2024-11-04T14:37:00.329" v="47"/>
          <ac:picMkLst>
            <pc:docMk/>
            <pc:sldMk cId="2707863032" sldId="261"/>
            <ac:picMk id="3" creationId="{A71672EA-6B96-C740-FB6E-2923CB732DCE}"/>
          </ac:picMkLst>
        </pc:picChg>
        <pc:picChg chg="add del mod">
          <ac:chgData name="Aleksi Halttunen" userId="S::aleksi21019@student.hamk.fi::a77d44f6-2fa7-45ff-99eb-36e49f237999" providerId="AD" clId="Web-{A9225101-128E-0FA0-99A0-D3866F5EE401}" dt="2024-11-04T14:38:12.769" v="50"/>
          <ac:picMkLst>
            <pc:docMk/>
            <pc:sldMk cId="2707863032" sldId="261"/>
            <ac:picMk id="8" creationId="{70BCC0A6-5994-EA9E-80E5-A55718166CB4}"/>
          </ac:picMkLst>
        </pc:picChg>
        <pc:picChg chg="add del mod">
          <ac:chgData name="Aleksi Halttunen" userId="S::aleksi21019@student.hamk.fi::a77d44f6-2fa7-45ff-99eb-36e49f237999" providerId="AD" clId="Web-{A9225101-128E-0FA0-99A0-D3866F5EE401}" dt="2024-11-04T14:38:54.879" v="52"/>
          <ac:picMkLst>
            <pc:docMk/>
            <pc:sldMk cId="2707863032" sldId="261"/>
            <ac:picMk id="9" creationId="{D53CF5E7-A188-E7C9-966C-E8F6214CC09C}"/>
          </ac:picMkLst>
        </pc:picChg>
      </pc:sldChg>
      <pc:sldChg chg="modSp">
        <pc:chgData name="Aleksi Halttunen" userId="S::aleksi21019@student.hamk.fi::a77d44f6-2fa7-45ff-99eb-36e49f237999" providerId="AD" clId="Web-{A9225101-128E-0FA0-99A0-D3866F5EE401}" dt="2024-11-04T13:16:09.173" v="27" actId="20577"/>
        <pc:sldMkLst>
          <pc:docMk/>
          <pc:sldMk cId="2782086762" sldId="270"/>
        </pc:sldMkLst>
        <pc:spChg chg="mod">
          <ac:chgData name="Aleksi Halttunen" userId="S::aleksi21019@student.hamk.fi::a77d44f6-2fa7-45ff-99eb-36e49f237999" providerId="AD" clId="Web-{A9225101-128E-0FA0-99A0-D3866F5EE401}" dt="2024-11-04T13:16:09.173" v="27" actId="20577"/>
          <ac:spMkLst>
            <pc:docMk/>
            <pc:sldMk cId="2782086762" sldId="270"/>
            <ac:spMk id="4" creationId="{4E961442-838C-E1F3-62E0-8AE71667E5D2}"/>
          </ac:spMkLst>
        </pc:spChg>
      </pc:sldChg>
      <pc:sldChg chg="addSp delSp modSp">
        <pc:chgData name="Aleksi Halttunen" userId="S::aleksi21019@student.hamk.fi::a77d44f6-2fa7-45ff-99eb-36e49f237999" providerId="AD" clId="Web-{A9225101-128E-0FA0-99A0-D3866F5EE401}" dt="2024-11-04T15:29:33.311" v="367" actId="1076"/>
        <pc:sldMkLst>
          <pc:docMk/>
          <pc:sldMk cId="3849489438" sldId="271"/>
        </pc:sldMkLst>
        <pc:spChg chg="add mod">
          <ac:chgData name="Aleksi Halttunen" userId="S::aleksi21019@student.hamk.fi::a77d44f6-2fa7-45ff-99eb-36e49f237999" providerId="AD" clId="Web-{A9225101-128E-0FA0-99A0-D3866F5EE401}" dt="2024-11-04T15:29:33.311" v="367" actId="1076"/>
          <ac:spMkLst>
            <pc:docMk/>
            <pc:sldMk cId="3849489438" sldId="271"/>
            <ac:spMk id="2" creationId="{5CA5117A-D1B7-0DAA-C574-322B04F9C84C}"/>
          </ac:spMkLst>
        </pc:spChg>
        <pc:spChg chg="add del">
          <ac:chgData name="Aleksi Halttunen" userId="S::aleksi21019@student.hamk.fi::a77d44f6-2fa7-45ff-99eb-36e49f237999" providerId="AD" clId="Web-{A9225101-128E-0FA0-99A0-D3866F5EE401}" dt="2024-11-04T15:17:24.432" v="305"/>
          <ac:spMkLst>
            <pc:docMk/>
            <pc:sldMk cId="3849489438" sldId="271"/>
            <ac:spMk id="3" creationId="{20DB8DB7-2E04-5318-8CA1-56CB20A79B4A}"/>
          </ac:spMkLst>
        </pc:spChg>
        <pc:spChg chg="add del">
          <ac:chgData name="Aleksi Halttunen" userId="S::aleksi21019@student.hamk.fi::a77d44f6-2fa7-45ff-99eb-36e49f237999" providerId="AD" clId="Web-{A9225101-128E-0FA0-99A0-D3866F5EE401}" dt="2024-11-04T15:17:55.980" v="308"/>
          <ac:spMkLst>
            <pc:docMk/>
            <pc:sldMk cId="3849489438" sldId="271"/>
            <ac:spMk id="4" creationId="{C865B8FB-227E-E194-A18B-CCB90E440B09}"/>
          </ac:spMkLst>
        </pc:spChg>
        <pc:spChg chg="add mod">
          <ac:chgData name="Aleksi Halttunen" userId="S::aleksi21019@student.hamk.fi::a77d44f6-2fa7-45ff-99eb-36e49f237999" providerId="AD" clId="Web-{A9225101-128E-0FA0-99A0-D3866F5EE401}" dt="2024-11-04T15:29:28.155" v="366" actId="1076"/>
          <ac:spMkLst>
            <pc:docMk/>
            <pc:sldMk cId="3849489438" sldId="271"/>
            <ac:spMk id="8" creationId="{BCB3BB21-F66F-E252-3F45-B2E47742D9BF}"/>
          </ac:spMkLst>
        </pc:spChg>
        <pc:spChg chg="del mod">
          <ac:chgData name="Aleksi Halttunen" userId="S::aleksi21019@student.hamk.fi::a77d44f6-2fa7-45ff-99eb-36e49f237999" providerId="AD" clId="Web-{A9225101-128E-0FA0-99A0-D3866F5EE401}" dt="2024-11-04T15:14:21.208" v="209"/>
          <ac:spMkLst>
            <pc:docMk/>
            <pc:sldMk cId="3849489438" sldId="271"/>
            <ac:spMk id="11" creationId="{EC7537AB-27E4-D803-05E7-1E710DA92B45}"/>
          </ac:spMkLst>
        </pc:spChg>
        <pc:spChg chg="mod">
          <ac:chgData name="Aleksi Halttunen" userId="S::aleksi21019@student.hamk.fi::a77d44f6-2fa7-45ff-99eb-36e49f237999" providerId="AD" clId="Web-{A9225101-128E-0FA0-99A0-D3866F5EE401}" dt="2024-11-04T15:29:17.217" v="364" actId="1076"/>
          <ac:spMkLst>
            <pc:docMk/>
            <pc:sldMk cId="3849489438" sldId="271"/>
            <ac:spMk id="12" creationId="{F3CBFAD4-17AF-85D4-BA02-63FA5817FA8A}"/>
          </ac:spMkLst>
        </pc:spChg>
        <pc:spChg chg="del mod">
          <ac:chgData name="Aleksi Halttunen" userId="S::aleksi21019@student.hamk.fi::a77d44f6-2fa7-45ff-99eb-36e49f237999" providerId="AD" clId="Web-{A9225101-128E-0FA0-99A0-D3866F5EE401}" dt="2024-11-04T15:17:03.213" v="303"/>
          <ac:spMkLst>
            <pc:docMk/>
            <pc:sldMk cId="3849489438" sldId="271"/>
            <ac:spMk id="14" creationId="{69B6596D-280A-EC21-2EB4-91008C8FAA33}"/>
          </ac:spMkLst>
        </pc:spChg>
        <pc:picChg chg="del">
          <ac:chgData name="Aleksi Halttunen" userId="S::aleksi21019@student.hamk.fi::a77d44f6-2fa7-45ff-99eb-36e49f237999" providerId="AD" clId="Web-{A9225101-128E-0FA0-99A0-D3866F5EE401}" dt="2024-11-04T15:29:01.857" v="359"/>
          <ac:picMkLst>
            <pc:docMk/>
            <pc:sldMk cId="3849489438" sldId="271"/>
            <ac:picMk id="9" creationId="{AAC6AFB5-001B-2EBE-135E-DF40C82670CB}"/>
          </ac:picMkLst>
        </pc:picChg>
        <pc:picChg chg="del mod">
          <ac:chgData name="Aleksi Halttunen" userId="S::aleksi21019@student.hamk.fi::a77d44f6-2fa7-45ff-99eb-36e49f237999" providerId="AD" clId="Web-{A9225101-128E-0FA0-99A0-D3866F5EE401}" dt="2024-11-04T15:26:34.978" v="353"/>
          <ac:picMkLst>
            <pc:docMk/>
            <pc:sldMk cId="3849489438" sldId="271"/>
            <ac:picMk id="10" creationId="{92B11696-79CA-761B-C4F0-123CCA212A2D}"/>
          </ac:picMkLst>
        </pc:picChg>
        <pc:picChg chg="add mod">
          <ac:chgData name="Aleksi Halttunen" userId="S::aleksi21019@student.hamk.fi::a77d44f6-2fa7-45ff-99eb-36e49f237999" providerId="AD" clId="Web-{A9225101-128E-0FA0-99A0-D3866F5EE401}" dt="2024-11-04T15:26:42.103" v="356" actId="14100"/>
          <ac:picMkLst>
            <pc:docMk/>
            <pc:sldMk cId="3849489438" sldId="271"/>
            <ac:picMk id="13" creationId="{7C9E056E-0731-57CA-783B-A1971E07A450}"/>
          </ac:picMkLst>
        </pc:picChg>
        <pc:picChg chg="add del mod">
          <ac:chgData name="Aleksi Halttunen" userId="S::aleksi21019@student.hamk.fi::a77d44f6-2fa7-45ff-99eb-36e49f237999" providerId="AD" clId="Web-{A9225101-128E-0FA0-99A0-D3866F5EE401}" dt="2024-11-04T15:28:43.919" v="358"/>
          <ac:picMkLst>
            <pc:docMk/>
            <pc:sldMk cId="3849489438" sldId="271"/>
            <ac:picMk id="15" creationId="{9540A2D8-2F8D-7456-3C49-5DCB6AAEC0AA}"/>
          </ac:picMkLst>
        </pc:picChg>
        <pc:picChg chg="add mod">
          <ac:chgData name="Aleksi Halttunen" userId="S::aleksi21019@student.hamk.fi::a77d44f6-2fa7-45ff-99eb-36e49f237999" providerId="AD" clId="Web-{A9225101-128E-0FA0-99A0-D3866F5EE401}" dt="2024-11-04T15:29:11.248" v="363" actId="14100"/>
          <ac:picMkLst>
            <pc:docMk/>
            <pc:sldMk cId="3849489438" sldId="271"/>
            <ac:picMk id="16" creationId="{229ECFAE-5116-FC34-425B-EFD8B644912C}"/>
          </ac:picMkLst>
        </pc:picChg>
      </pc:sldChg>
      <pc:sldChg chg="addSp delSp modSp">
        <pc:chgData name="Aleksi Halttunen" userId="S::aleksi21019@student.hamk.fi::a77d44f6-2fa7-45ff-99eb-36e49f237999" providerId="AD" clId="Web-{A9225101-128E-0FA0-99A0-D3866F5EE401}" dt="2024-11-04T15:13:43.582" v="163" actId="20577"/>
        <pc:sldMkLst>
          <pc:docMk/>
          <pc:sldMk cId="1382339308" sldId="272"/>
        </pc:sldMkLst>
        <pc:spChg chg="del mod">
          <ac:chgData name="Aleksi Halttunen" userId="S::aleksi21019@student.hamk.fi::a77d44f6-2fa7-45ff-99eb-36e49f237999" providerId="AD" clId="Web-{A9225101-128E-0FA0-99A0-D3866F5EE401}" dt="2024-11-04T14:16:33.165" v="29"/>
          <ac:spMkLst>
            <pc:docMk/>
            <pc:sldMk cId="1382339308" sldId="272"/>
            <ac:spMk id="3" creationId="{0A81C7EF-A673-4BEB-A240-B8C2435F19D8}"/>
          </ac:spMkLst>
        </pc:spChg>
        <pc:spChg chg="add del mod">
          <ac:chgData name="Aleksi Halttunen" userId="S::aleksi21019@student.hamk.fi::a77d44f6-2fa7-45ff-99eb-36e49f237999" providerId="AD" clId="Web-{A9225101-128E-0FA0-99A0-D3866F5EE401}" dt="2024-11-04T15:13:06.034" v="156"/>
          <ac:spMkLst>
            <pc:docMk/>
            <pc:sldMk cId="1382339308" sldId="272"/>
            <ac:spMk id="3" creationId="{5AADCE21-B224-2114-05FF-17A095596CA6}"/>
          </ac:spMkLst>
        </pc:spChg>
        <pc:spChg chg="mod">
          <ac:chgData name="Aleksi Halttunen" userId="S::aleksi21019@student.hamk.fi::a77d44f6-2fa7-45ff-99eb-36e49f237999" providerId="AD" clId="Web-{A9225101-128E-0FA0-99A0-D3866F5EE401}" dt="2024-11-04T12:54:19.443" v="12" actId="20577"/>
          <ac:spMkLst>
            <pc:docMk/>
            <pc:sldMk cId="1382339308" sldId="272"/>
            <ac:spMk id="4" creationId="{4E961442-838C-E1F3-62E0-8AE71667E5D2}"/>
          </ac:spMkLst>
        </pc:spChg>
        <pc:spChg chg="add mod">
          <ac:chgData name="Aleksi Halttunen" userId="S::aleksi21019@student.hamk.fi::a77d44f6-2fa7-45ff-99eb-36e49f237999" providerId="AD" clId="Web-{A9225101-128E-0FA0-99A0-D3866F5EE401}" dt="2024-11-04T15:13:43.582" v="163" actId="20577"/>
          <ac:spMkLst>
            <pc:docMk/>
            <pc:sldMk cId="1382339308" sldId="272"/>
            <ac:spMk id="9" creationId="{6BE1FBBF-6A1D-17F5-276F-87759ECBE5C6}"/>
          </ac:spMkLst>
        </pc:spChg>
        <pc:spChg chg="mod">
          <ac:chgData name="Aleksi Halttunen" userId="S::aleksi21019@student.hamk.fi::a77d44f6-2fa7-45ff-99eb-36e49f237999" providerId="AD" clId="Web-{A9225101-128E-0FA0-99A0-D3866F5EE401}" dt="2024-11-04T15:04:53.381" v="149" actId="20577"/>
          <ac:spMkLst>
            <pc:docMk/>
            <pc:sldMk cId="1382339308" sldId="272"/>
            <ac:spMk id="16" creationId="{0E4B10D2-D6F9-F9B9-6597-547E35761D24}"/>
          </ac:spMkLst>
        </pc:spChg>
        <pc:picChg chg="mod">
          <ac:chgData name="Aleksi Halttunen" userId="S::aleksi21019@student.hamk.fi::a77d44f6-2fa7-45ff-99eb-36e49f237999" providerId="AD" clId="Web-{A9225101-128E-0FA0-99A0-D3866F5EE401}" dt="2024-11-04T14:16:36.290" v="30" actId="1076"/>
          <ac:picMkLst>
            <pc:docMk/>
            <pc:sldMk cId="1382339308" sldId="272"/>
            <ac:picMk id="8" creationId="{EA580B41-D9B1-FAEF-71FA-57E2BB46501D}"/>
          </ac:picMkLst>
        </pc:picChg>
      </pc:sldChg>
    </pc:docChg>
  </pc:docChgLst>
  <pc:docChgLst>
    <pc:chgData name="Janne Kinnunen" userId="S::janne21018@student.hamk.fi::f5b47e4d-23a0-4b18-bdf4-6dc970b1928a" providerId="AD" clId="Web-{2A040E40-11BE-73CD-443B-7961017AE26E}"/>
    <pc:docChg chg="addSld delSld modSld">
      <pc:chgData name="Janne Kinnunen" userId="S::janne21018@student.hamk.fi::f5b47e4d-23a0-4b18-bdf4-6dc970b1928a" providerId="AD" clId="Web-{2A040E40-11BE-73CD-443B-7961017AE26E}" dt="2024-11-04T14:32:09.790" v="379"/>
      <pc:docMkLst>
        <pc:docMk/>
      </pc:docMkLst>
      <pc:sldChg chg="addSp modSp">
        <pc:chgData name="Janne Kinnunen" userId="S::janne21018@student.hamk.fi::f5b47e4d-23a0-4b18-bdf4-6dc970b1928a" providerId="AD" clId="Web-{2A040E40-11BE-73CD-443B-7961017AE26E}" dt="2024-11-04T14:26:27.049" v="378" actId="14100"/>
        <pc:sldMkLst>
          <pc:docMk/>
          <pc:sldMk cId="3931756261" sldId="269"/>
        </pc:sldMkLst>
        <pc:spChg chg="mod">
          <ac:chgData name="Janne Kinnunen" userId="S::janne21018@student.hamk.fi::f5b47e4d-23a0-4b18-bdf4-6dc970b1928a" providerId="AD" clId="Web-{2A040E40-11BE-73CD-443B-7961017AE26E}" dt="2024-11-04T13:50:16.269" v="136" actId="20577"/>
          <ac:spMkLst>
            <pc:docMk/>
            <pc:sldMk cId="3931756261" sldId="269"/>
            <ac:spMk id="3" creationId="{4CF3D734-237B-EDB9-D3D3-DEB732E0EBDA}"/>
          </ac:spMkLst>
        </pc:spChg>
        <pc:spChg chg="mod">
          <ac:chgData name="Janne Kinnunen" userId="S::janne21018@student.hamk.fi::f5b47e4d-23a0-4b18-bdf4-6dc970b1928a" providerId="AD" clId="Web-{2A040E40-11BE-73CD-443B-7961017AE26E}" dt="2024-11-04T14:19:29.165" v="346" actId="688"/>
          <ac:spMkLst>
            <pc:docMk/>
            <pc:sldMk cId="3931756261" sldId="269"/>
            <ac:spMk id="4" creationId="{4E961442-838C-E1F3-62E0-8AE71667E5D2}"/>
          </ac:spMkLst>
        </pc:spChg>
        <pc:picChg chg="add mod">
          <ac:chgData name="Janne Kinnunen" userId="S::janne21018@student.hamk.fi::f5b47e4d-23a0-4b18-bdf4-6dc970b1928a" providerId="AD" clId="Web-{2A040E40-11BE-73CD-443B-7961017AE26E}" dt="2024-11-04T14:26:27.049" v="378" actId="14100"/>
          <ac:picMkLst>
            <pc:docMk/>
            <pc:sldMk cId="3931756261" sldId="269"/>
            <ac:picMk id="8" creationId="{442BB83E-6482-6A06-63AC-16C17EB13148}"/>
          </ac:picMkLst>
        </pc:picChg>
        <pc:picChg chg="add mod">
          <ac:chgData name="Janne Kinnunen" userId="S::janne21018@student.hamk.fi::f5b47e4d-23a0-4b18-bdf4-6dc970b1928a" providerId="AD" clId="Web-{2A040E40-11BE-73CD-443B-7961017AE26E}" dt="2024-11-04T14:20:55.557" v="348" actId="1076"/>
          <ac:picMkLst>
            <pc:docMk/>
            <pc:sldMk cId="3931756261" sldId="269"/>
            <ac:picMk id="9" creationId="{8BEE9912-526B-B6AD-31F2-6BB29879E33A}"/>
          </ac:picMkLst>
        </pc:picChg>
      </pc:sldChg>
      <pc:sldChg chg="modSp">
        <pc:chgData name="Janne Kinnunen" userId="S::janne21018@student.hamk.fi::f5b47e4d-23a0-4b18-bdf4-6dc970b1928a" providerId="AD" clId="Web-{2A040E40-11BE-73CD-443B-7961017AE26E}" dt="2024-11-04T14:32:09.790" v="379"/>
        <pc:sldMkLst>
          <pc:docMk/>
          <pc:sldMk cId="2782086762" sldId="270"/>
        </pc:sldMkLst>
        <pc:spChg chg="mod">
          <ac:chgData name="Janne Kinnunen" userId="S::janne21018@student.hamk.fi::f5b47e4d-23a0-4b18-bdf4-6dc970b1928a" providerId="AD" clId="Web-{2A040E40-11BE-73CD-443B-7961017AE26E}" dt="2024-11-04T13:16:19.596" v="107" actId="20577"/>
          <ac:spMkLst>
            <pc:docMk/>
            <pc:sldMk cId="2782086762" sldId="270"/>
            <ac:spMk id="3" creationId="{4CF3D734-237B-EDB9-D3D3-DEB732E0EBDA}"/>
          </ac:spMkLst>
        </pc:spChg>
        <pc:spChg chg="mod">
          <ac:chgData name="Janne Kinnunen" userId="S::janne21018@student.hamk.fi::f5b47e4d-23a0-4b18-bdf4-6dc970b1928a" providerId="AD" clId="Web-{2A040E40-11BE-73CD-443B-7961017AE26E}" dt="2024-11-04T14:05:33.335" v="257" actId="20577"/>
          <ac:spMkLst>
            <pc:docMk/>
            <pc:sldMk cId="2782086762" sldId="270"/>
            <ac:spMk id="4" creationId="{4E961442-838C-E1F3-62E0-8AE71667E5D2}"/>
          </ac:spMkLst>
        </pc:spChg>
        <pc:picChg chg="mod">
          <ac:chgData name="Janne Kinnunen" userId="S::janne21018@student.hamk.fi::f5b47e4d-23a0-4b18-bdf4-6dc970b1928a" providerId="AD" clId="Web-{2A040E40-11BE-73CD-443B-7961017AE26E}" dt="2024-11-04T14:32:09.790" v="379"/>
          <ac:picMkLst>
            <pc:docMk/>
            <pc:sldMk cId="2782086762" sldId="270"/>
            <ac:picMk id="9" creationId="{E47828C7-D2A9-EF35-3853-7EBCD3375B02}"/>
          </ac:picMkLst>
        </pc:picChg>
      </pc:sldChg>
      <pc:sldChg chg="addSp delSp modSp">
        <pc:chgData name="Janne Kinnunen" userId="S::janne21018@student.hamk.fi::f5b47e4d-23a0-4b18-bdf4-6dc970b1928a" providerId="AD" clId="Web-{2A040E40-11BE-73CD-443B-7961017AE26E}" dt="2024-11-04T14:16:55.490" v="324"/>
        <pc:sldMkLst>
          <pc:docMk/>
          <pc:sldMk cId="3849489438" sldId="271"/>
        </pc:sldMkLst>
        <pc:spChg chg="add del mod">
          <ac:chgData name="Janne Kinnunen" userId="S::janne21018@student.hamk.fi::f5b47e4d-23a0-4b18-bdf4-6dc970b1928a" providerId="AD" clId="Web-{2A040E40-11BE-73CD-443B-7961017AE26E}" dt="2024-11-04T14:16:55.490" v="324"/>
          <ac:spMkLst>
            <pc:docMk/>
            <pc:sldMk cId="3849489438" sldId="271"/>
            <ac:spMk id="3" creationId="{4CF3D734-237B-EDB9-D3D3-DEB732E0EBDA}"/>
          </ac:spMkLst>
        </pc:spChg>
        <pc:picChg chg="add del mod ord">
          <ac:chgData name="Janne Kinnunen" userId="S::janne21018@student.hamk.fi::f5b47e4d-23a0-4b18-bdf4-6dc970b1928a" providerId="AD" clId="Web-{2A040E40-11BE-73CD-443B-7961017AE26E}" dt="2024-11-04T14:16:55.490" v="324"/>
          <ac:picMkLst>
            <pc:docMk/>
            <pc:sldMk cId="3849489438" sldId="271"/>
            <ac:picMk id="8" creationId="{7EF80EAE-F1DF-5FFF-F75B-742714A104FD}"/>
          </ac:picMkLst>
        </pc:picChg>
      </pc:sldChg>
      <pc:sldChg chg="addSp delSp modSp">
        <pc:chgData name="Janne Kinnunen" userId="S::janne21018@student.hamk.fi::f5b47e4d-23a0-4b18-bdf4-6dc970b1928a" providerId="AD" clId="Web-{2A040E40-11BE-73CD-443B-7961017AE26E}" dt="2024-11-04T14:23:47.795" v="371" actId="20577"/>
        <pc:sldMkLst>
          <pc:docMk/>
          <pc:sldMk cId="1382339308" sldId="272"/>
        </pc:sldMkLst>
        <pc:spChg chg="mod">
          <ac:chgData name="Janne Kinnunen" userId="S::janne21018@student.hamk.fi::f5b47e4d-23a0-4b18-bdf4-6dc970b1928a" providerId="AD" clId="Web-{2A040E40-11BE-73CD-443B-7961017AE26E}" dt="2024-11-04T13:54:00.867" v="191" actId="20577"/>
          <ac:spMkLst>
            <pc:docMk/>
            <pc:sldMk cId="1382339308" sldId="272"/>
            <ac:spMk id="3" creationId="{0A81C7EF-A673-4BEB-A240-B8C2435F19D8}"/>
          </ac:spMkLst>
        </pc:spChg>
        <pc:spChg chg="del mod">
          <ac:chgData name="Janne Kinnunen" userId="S::janne21018@student.hamk.fi::f5b47e4d-23a0-4b18-bdf4-6dc970b1928a" providerId="AD" clId="Web-{2A040E40-11BE-73CD-443B-7961017AE26E}" dt="2024-11-04T13:16:26.580" v="109"/>
          <ac:spMkLst>
            <pc:docMk/>
            <pc:sldMk cId="1382339308" sldId="272"/>
            <ac:spMk id="3" creationId="{4CF3D734-237B-EDB9-D3D3-DEB732E0EBDA}"/>
          </ac:spMkLst>
        </pc:spChg>
        <pc:spChg chg="mod">
          <ac:chgData name="Janne Kinnunen" userId="S::janne21018@student.hamk.fi::f5b47e4d-23a0-4b18-bdf4-6dc970b1928a" providerId="AD" clId="Web-{2A040E40-11BE-73CD-443B-7961017AE26E}" dt="2024-11-04T14:23:47.795" v="371" actId="20577"/>
          <ac:spMkLst>
            <pc:docMk/>
            <pc:sldMk cId="1382339308" sldId="272"/>
            <ac:spMk id="4" creationId="{4E961442-838C-E1F3-62E0-8AE71667E5D2}"/>
          </ac:spMkLst>
        </pc:spChg>
        <pc:spChg chg="mod">
          <ac:chgData name="Janne Kinnunen" userId="S::janne21018@student.hamk.fi::f5b47e4d-23a0-4b18-bdf4-6dc970b1928a" providerId="AD" clId="Web-{2A040E40-11BE-73CD-443B-7961017AE26E}" dt="2024-11-04T14:17:16.943" v="330" actId="20577"/>
          <ac:spMkLst>
            <pc:docMk/>
            <pc:sldMk cId="1382339308" sldId="272"/>
            <ac:spMk id="9" creationId="{6BE1FBBF-6A1D-17F5-276F-87759ECBE5C6}"/>
          </ac:spMkLst>
        </pc:spChg>
        <pc:picChg chg="add mod ord">
          <ac:chgData name="Janne Kinnunen" userId="S::janne21018@student.hamk.fi::f5b47e4d-23a0-4b18-bdf4-6dc970b1928a" providerId="AD" clId="Web-{2A040E40-11BE-73CD-443B-7961017AE26E}" dt="2024-11-04T13:16:26.580" v="109"/>
          <ac:picMkLst>
            <pc:docMk/>
            <pc:sldMk cId="1382339308" sldId="272"/>
            <ac:picMk id="8" creationId="{EA580B41-D9B1-FAEF-71FA-57E2BB46501D}"/>
          </ac:picMkLst>
        </pc:picChg>
      </pc:sldChg>
      <pc:sldChg chg="new del">
        <pc:chgData name="Janne Kinnunen" userId="S::janne21018@student.hamk.fi::f5b47e4d-23a0-4b18-bdf4-6dc970b1928a" providerId="AD" clId="Web-{2A040E40-11BE-73CD-443B-7961017AE26E}" dt="2024-11-04T12:45:59.909" v="1"/>
        <pc:sldMkLst>
          <pc:docMk/>
          <pc:sldMk cId="4123404606" sldId="273"/>
        </pc:sldMkLst>
      </pc:sldChg>
    </pc:docChg>
  </pc:docChgLst>
  <pc:docChgLst>
    <pc:chgData name="Joona Laaksonen" userId="S::joona21008@student.hamk.fi::d19d19b2-2f16-42a8-99d9-c1f5bfd85742" providerId="AD" clId="Web-{146C3C51-08F2-C4A0-BD5E-DB76D91C9E6B}"/>
    <pc:docChg chg="modSld">
      <pc:chgData name="Joona Laaksonen" userId="S::joona21008@student.hamk.fi::d19d19b2-2f16-42a8-99d9-c1f5bfd85742" providerId="AD" clId="Web-{146C3C51-08F2-C4A0-BD5E-DB76D91C9E6B}" dt="2024-11-03T16:39:09.072" v="136" actId="20577"/>
      <pc:docMkLst>
        <pc:docMk/>
      </pc:docMkLst>
      <pc:sldChg chg="modSp">
        <pc:chgData name="Joona Laaksonen" userId="S::joona21008@student.hamk.fi::d19d19b2-2f16-42a8-99d9-c1f5bfd85742" providerId="AD" clId="Web-{146C3C51-08F2-C4A0-BD5E-DB76D91C9E6B}" dt="2024-11-03T16:27:55.073" v="32" actId="20577"/>
        <pc:sldMkLst>
          <pc:docMk/>
          <pc:sldMk cId="4069210318" sldId="267"/>
        </pc:sldMkLst>
        <pc:spChg chg="mod">
          <ac:chgData name="Joona Laaksonen" userId="S::joona21008@student.hamk.fi::d19d19b2-2f16-42a8-99d9-c1f5bfd85742" providerId="AD" clId="Web-{146C3C51-08F2-C4A0-BD5E-DB76D91C9E6B}" dt="2024-11-03T16:27:55.073" v="32" actId="20577"/>
          <ac:spMkLst>
            <pc:docMk/>
            <pc:sldMk cId="4069210318" sldId="267"/>
            <ac:spMk id="3" creationId="{4CF3D734-237B-EDB9-D3D3-DEB732E0EBDA}"/>
          </ac:spMkLst>
        </pc:spChg>
      </pc:sldChg>
      <pc:sldChg chg="modSp">
        <pc:chgData name="Joona Laaksonen" userId="S::joona21008@student.hamk.fi::d19d19b2-2f16-42a8-99d9-c1f5bfd85742" providerId="AD" clId="Web-{146C3C51-08F2-C4A0-BD5E-DB76D91C9E6B}" dt="2024-11-03T16:39:09.072" v="136" actId="20577"/>
        <pc:sldMkLst>
          <pc:docMk/>
          <pc:sldMk cId="2212082203" sldId="268"/>
        </pc:sldMkLst>
        <pc:spChg chg="mod">
          <ac:chgData name="Joona Laaksonen" userId="S::joona21008@student.hamk.fi::d19d19b2-2f16-42a8-99d9-c1f5bfd85742" providerId="AD" clId="Web-{146C3C51-08F2-C4A0-BD5E-DB76D91C9E6B}" dt="2024-11-03T16:39:09.072" v="136" actId="20577"/>
          <ac:spMkLst>
            <pc:docMk/>
            <pc:sldMk cId="2212082203" sldId="268"/>
            <ac:spMk id="4" creationId="{4E961442-838C-E1F3-62E0-8AE71667E5D2}"/>
          </ac:spMkLst>
        </pc:spChg>
      </pc:sldChg>
    </pc:docChg>
  </pc:docChgLst>
  <pc:docChgLst>
    <pc:chgData name="Joona Laaksonen" userId="S::joona21008@student.hamk.fi::d19d19b2-2f16-42a8-99d9-c1f5bfd85742" providerId="AD" clId="Web-{C02BC65A-C1B2-8A19-DBA1-5AD1D5721F87}"/>
    <pc:docChg chg="modSld">
      <pc:chgData name="Joona Laaksonen" userId="S::joona21008@student.hamk.fi::d19d19b2-2f16-42a8-99d9-c1f5bfd85742" providerId="AD" clId="Web-{C02BC65A-C1B2-8A19-DBA1-5AD1D5721F87}" dt="2024-11-03T16:56:06.570" v="114" actId="20577"/>
      <pc:docMkLst>
        <pc:docMk/>
      </pc:docMkLst>
      <pc:sldChg chg="modSp">
        <pc:chgData name="Joona Laaksonen" userId="S::joona21008@student.hamk.fi::d19d19b2-2f16-42a8-99d9-c1f5bfd85742" providerId="AD" clId="Web-{C02BC65A-C1B2-8A19-DBA1-5AD1D5721F87}" dt="2024-11-03T16:56:06.570" v="114" actId="20577"/>
        <pc:sldMkLst>
          <pc:docMk/>
          <pc:sldMk cId="4069210318" sldId="267"/>
        </pc:sldMkLst>
        <pc:spChg chg="mod">
          <ac:chgData name="Joona Laaksonen" userId="S::joona21008@student.hamk.fi::d19d19b2-2f16-42a8-99d9-c1f5bfd85742" providerId="AD" clId="Web-{C02BC65A-C1B2-8A19-DBA1-5AD1D5721F87}" dt="2024-11-03T16:55:54.742" v="102" actId="20577"/>
          <ac:spMkLst>
            <pc:docMk/>
            <pc:sldMk cId="4069210318" sldId="267"/>
            <ac:spMk id="3" creationId="{4CF3D734-237B-EDB9-D3D3-DEB732E0EBDA}"/>
          </ac:spMkLst>
        </pc:spChg>
        <pc:spChg chg="mod">
          <ac:chgData name="Joona Laaksonen" userId="S::joona21008@student.hamk.fi::d19d19b2-2f16-42a8-99d9-c1f5bfd85742" providerId="AD" clId="Web-{C02BC65A-C1B2-8A19-DBA1-5AD1D5721F87}" dt="2024-11-03T16:56:06.570" v="114" actId="20577"/>
          <ac:spMkLst>
            <pc:docMk/>
            <pc:sldMk cId="4069210318" sldId="267"/>
            <ac:spMk id="4" creationId="{4E961442-838C-E1F3-62E0-8AE71667E5D2}"/>
          </ac:spMkLst>
        </pc:spChg>
      </pc:sldChg>
      <pc:sldChg chg="modSp">
        <pc:chgData name="Joona Laaksonen" userId="S::joona21008@student.hamk.fi::d19d19b2-2f16-42a8-99d9-c1f5bfd85742" providerId="AD" clId="Web-{C02BC65A-C1B2-8A19-DBA1-5AD1D5721F87}" dt="2024-11-03T16:41:33.442" v="3" actId="20577"/>
        <pc:sldMkLst>
          <pc:docMk/>
          <pc:sldMk cId="2212082203" sldId="268"/>
        </pc:sldMkLst>
        <pc:spChg chg="mod">
          <ac:chgData name="Joona Laaksonen" userId="S::joona21008@student.hamk.fi::d19d19b2-2f16-42a8-99d9-c1f5bfd85742" providerId="AD" clId="Web-{C02BC65A-C1B2-8A19-DBA1-5AD1D5721F87}" dt="2024-11-03T16:41:33.442" v="3" actId="20577"/>
          <ac:spMkLst>
            <pc:docMk/>
            <pc:sldMk cId="2212082203" sldId="268"/>
            <ac:spMk id="4" creationId="{4E961442-838C-E1F3-62E0-8AE71667E5D2}"/>
          </ac:spMkLst>
        </pc:spChg>
      </pc:sldChg>
    </pc:docChg>
  </pc:docChgLst>
  <pc:docChgLst>
    <pc:chgData name="Saku Karttunen" userId="S::saku21000@student.hamk.fi::15847ecc-2d6e-4123-95e2-34af45cbf349" providerId="AD" clId="Web-{DEA1FD0B-61FD-6E37-BC08-52F1BD6CE06D}"/>
    <pc:docChg chg="addSld delSld modSld sldOrd addMainMaster delMainMaster">
      <pc:chgData name="Saku Karttunen" userId="S::saku21000@student.hamk.fi::15847ecc-2d6e-4123-95e2-34af45cbf349" providerId="AD" clId="Web-{DEA1FD0B-61FD-6E37-BC08-52F1BD6CE06D}" dt="2024-11-03T15:03:13.732" v="136" actId="20577"/>
      <pc:docMkLst>
        <pc:docMk/>
      </pc:docMkLst>
      <pc:sldChg chg="addSp delSp modSp mod setBg modClrScheme delDesignElem chgLayout">
        <pc:chgData name="Saku Karttunen" userId="S::saku21000@student.hamk.fi::15847ecc-2d6e-4123-95e2-34af45cbf349" providerId="AD" clId="Web-{DEA1FD0B-61FD-6E37-BC08-52F1BD6CE06D}" dt="2024-11-03T15:00:42.799" v="77" actId="1076"/>
        <pc:sldMkLst>
          <pc:docMk/>
          <pc:sldMk cId="782385677" sldId="256"/>
        </pc:sldMkLst>
        <pc:spChg chg="mod ord">
          <ac:chgData name="Saku Karttunen" userId="S::saku21000@student.hamk.fi::15847ecc-2d6e-4123-95e2-34af45cbf349" providerId="AD" clId="Web-{DEA1FD0B-61FD-6E37-BC08-52F1BD6CE06D}" dt="2024-11-03T15:00:42.799" v="77" actId="1076"/>
          <ac:spMkLst>
            <pc:docMk/>
            <pc:sldMk cId="782385677" sldId="256"/>
            <ac:spMk id="2" creationId="{00000000-0000-0000-0000-000000000000}"/>
          </ac:spMkLst>
        </pc:spChg>
        <pc:spChg chg="mod ord">
          <ac:chgData name="Saku Karttunen" userId="S::saku21000@student.hamk.fi::15847ecc-2d6e-4123-95e2-34af45cbf349" providerId="AD" clId="Web-{DEA1FD0B-61FD-6E37-BC08-52F1BD6CE06D}" dt="2024-11-03T15:00:42.799" v="76" actId="1076"/>
          <ac:spMkLst>
            <pc:docMk/>
            <pc:sldMk cId="782385677" sldId="256"/>
            <ac:spMk id="3" creationId="{00000000-0000-0000-0000-000000000000}"/>
          </ac:spMkLst>
        </pc:spChg>
        <pc:spChg chg="add mod">
          <ac:chgData name="Saku Karttunen" userId="S::saku21000@student.hamk.fi::15847ecc-2d6e-4123-95e2-34af45cbf349" providerId="AD" clId="Web-{DEA1FD0B-61FD-6E37-BC08-52F1BD6CE06D}" dt="2024-11-03T15:00:42.799" v="75" actId="1076"/>
          <ac:spMkLst>
            <pc:docMk/>
            <pc:sldMk cId="782385677" sldId="256"/>
            <ac:spMk id="6" creationId="{1D8E3C72-9BB4-3FAD-2FF1-08ED2DC37DBF}"/>
          </ac:spMkLst>
        </pc:spChg>
        <pc:spChg chg="add mod">
          <ac:chgData name="Saku Karttunen" userId="S::saku21000@student.hamk.fi::15847ecc-2d6e-4123-95e2-34af45cbf349" providerId="AD" clId="Web-{DEA1FD0B-61FD-6E37-BC08-52F1BD6CE06D}" dt="2024-11-03T14:58:16.617" v="41"/>
          <ac:spMkLst>
            <pc:docMk/>
            <pc:sldMk cId="782385677" sldId="256"/>
            <ac:spMk id="8" creationId="{E4B51AA0-C80E-0CD2-0ADF-A32539FB5975}"/>
          </ac:spMkLst>
        </pc:spChg>
        <pc:spChg chg="add del">
          <ac:chgData name="Saku Karttunen" userId="S::saku21000@student.hamk.fi::15847ecc-2d6e-4123-95e2-34af45cbf349" providerId="AD" clId="Web-{DEA1FD0B-61FD-6E37-BC08-52F1BD6CE06D}" dt="2024-11-03T14:58:10.336" v="39"/>
          <ac:spMkLst>
            <pc:docMk/>
            <pc:sldMk cId="782385677" sldId="256"/>
            <ac:spMk id="9" creationId="{1E644DE9-8D09-43E2-BA69-F57482CFC93A}"/>
          </ac:spMkLst>
        </pc:spChg>
        <pc:spChg chg="add mod">
          <ac:chgData name="Saku Karttunen" userId="S::saku21000@student.hamk.fi::15847ecc-2d6e-4123-95e2-34af45cbf349" providerId="AD" clId="Web-{DEA1FD0B-61FD-6E37-BC08-52F1BD6CE06D}" dt="2024-11-03T14:58:16.617" v="41"/>
          <ac:spMkLst>
            <pc:docMk/>
            <pc:sldMk cId="782385677" sldId="256"/>
            <ac:spMk id="10" creationId="{9644A747-E308-D942-24BC-B5FC18354929}"/>
          </ac:spMkLst>
        </pc:spChg>
        <pc:spChg chg="add del">
          <ac:chgData name="Saku Karttunen" userId="S::saku21000@student.hamk.fi::15847ecc-2d6e-4123-95e2-34af45cbf349" providerId="AD" clId="Web-{DEA1FD0B-61FD-6E37-BC08-52F1BD6CE06D}" dt="2024-11-03T14:57:46.615" v="38"/>
          <ac:spMkLst>
            <pc:docMk/>
            <pc:sldMk cId="782385677" sldId="256"/>
            <ac:spMk id="11" creationId="{6C23C919-B32E-40FF-B3D8-631316E84E3E}"/>
          </ac:spMkLst>
        </pc:spChg>
        <pc:spChg chg="add mod">
          <ac:chgData name="Saku Karttunen" userId="S::saku21000@student.hamk.fi::15847ecc-2d6e-4123-95e2-34af45cbf349" providerId="AD" clId="Web-{DEA1FD0B-61FD-6E37-BC08-52F1BD6CE06D}" dt="2024-11-03T14:58:16.617" v="41"/>
          <ac:spMkLst>
            <pc:docMk/>
            <pc:sldMk cId="782385677" sldId="256"/>
            <ac:spMk id="12" creationId="{917CC8B4-40B5-19C9-35D8-451A9058EC74}"/>
          </ac:spMkLst>
        </pc:spChg>
        <pc:spChg chg="add del">
          <ac:chgData name="Saku Karttunen" userId="S::saku21000@student.hamk.fi::15847ecc-2d6e-4123-95e2-34af45cbf349" providerId="AD" clId="Web-{DEA1FD0B-61FD-6E37-BC08-52F1BD6CE06D}" dt="2024-11-03T14:58:10.336" v="39"/>
          <ac:spMkLst>
            <pc:docMk/>
            <pc:sldMk cId="782385677" sldId="256"/>
            <ac:spMk id="13" creationId="{61B17B84-F8A7-4053-9C9D-91E3CA7FFEFA}"/>
          </ac:spMkLst>
        </pc:spChg>
        <pc:picChg chg="add del">
          <ac:chgData name="Saku Karttunen" userId="S::saku21000@student.hamk.fi::15847ecc-2d6e-4123-95e2-34af45cbf349" providerId="AD" clId="Web-{DEA1FD0B-61FD-6E37-BC08-52F1BD6CE06D}" dt="2024-11-03T14:57:29.192" v="37"/>
          <ac:picMkLst>
            <pc:docMk/>
            <pc:sldMk cId="782385677" sldId="256"/>
            <ac:picMk id="4" creationId="{C076AE23-9BF6-6E2E-C428-94CE6CB90E8F}"/>
          </ac:picMkLst>
        </pc:picChg>
      </pc:sldChg>
      <pc:sldChg chg="new del">
        <pc:chgData name="Saku Karttunen" userId="S::saku21000@student.hamk.fi::15847ecc-2d6e-4123-95e2-34af45cbf349" providerId="AD" clId="Web-{DEA1FD0B-61FD-6E37-BC08-52F1BD6CE06D}" dt="2024-11-03T14:57:18.207" v="35"/>
        <pc:sldMkLst>
          <pc:docMk/>
          <pc:sldMk cId="2073134965" sldId="257"/>
        </pc:sldMkLst>
      </pc:sldChg>
      <pc:sldChg chg="modSp new">
        <pc:chgData name="Saku Karttunen" userId="S::saku21000@student.hamk.fi::15847ecc-2d6e-4123-95e2-34af45cbf349" providerId="AD" clId="Web-{DEA1FD0B-61FD-6E37-BC08-52F1BD6CE06D}" dt="2024-11-03T15:03:07.091" v="133" actId="20577"/>
        <pc:sldMkLst>
          <pc:docMk/>
          <pc:sldMk cId="3988115321" sldId="257"/>
        </pc:sldMkLst>
        <pc:spChg chg="mod">
          <ac:chgData name="Saku Karttunen" userId="S::saku21000@student.hamk.fi::15847ecc-2d6e-4123-95e2-34af45cbf349" providerId="AD" clId="Web-{DEA1FD0B-61FD-6E37-BC08-52F1BD6CE06D}" dt="2024-11-03T15:03:07.091" v="133" actId="20577"/>
          <ac:spMkLst>
            <pc:docMk/>
            <pc:sldMk cId="3988115321" sldId="257"/>
            <ac:spMk id="2" creationId="{AFBDD44F-0F2C-B8BD-6646-553DA1F2C899}"/>
          </ac:spMkLst>
        </pc:spChg>
        <pc:spChg chg="mod">
          <ac:chgData name="Saku Karttunen" userId="S::saku21000@student.hamk.fi::15847ecc-2d6e-4123-95e2-34af45cbf349" providerId="AD" clId="Web-{DEA1FD0B-61FD-6E37-BC08-52F1BD6CE06D}" dt="2024-11-03T15:01:33.475" v="90" actId="20577"/>
          <ac:spMkLst>
            <pc:docMk/>
            <pc:sldMk cId="3988115321" sldId="257"/>
            <ac:spMk id="3" creationId="{4CF3D734-237B-EDB9-D3D3-DEB732E0EBDA}"/>
          </ac:spMkLst>
        </pc:spChg>
        <pc:spChg chg="mod">
          <ac:chgData name="Saku Karttunen" userId="S::saku21000@student.hamk.fi::15847ecc-2d6e-4123-95e2-34af45cbf349" providerId="AD" clId="Web-{DEA1FD0B-61FD-6E37-BC08-52F1BD6CE06D}" dt="2024-11-03T15:01:47.788" v="94" actId="20577"/>
          <ac:spMkLst>
            <pc:docMk/>
            <pc:sldMk cId="3988115321" sldId="257"/>
            <ac:spMk id="4" creationId="{4E961442-838C-E1F3-62E0-8AE71667E5D2}"/>
          </ac:spMkLst>
        </pc:spChg>
      </pc:sldChg>
      <pc:sldChg chg="delSp modSp new ord">
        <pc:chgData name="Saku Karttunen" userId="S::saku21000@student.hamk.fi::15847ecc-2d6e-4123-95e2-34af45cbf349" providerId="AD" clId="Web-{DEA1FD0B-61FD-6E37-BC08-52F1BD6CE06D}" dt="2024-11-03T15:02:33.651" v="128"/>
        <pc:sldMkLst>
          <pc:docMk/>
          <pc:sldMk cId="659964113" sldId="258"/>
        </pc:sldMkLst>
        <pc:spChg chg="mod">
          <ac:chgData name="Saku Karttunen" userId="S::saku21000@student.hamk.fi::15847ecc-2d6e-4123-95e2-34af45cbf349" providerId="AD" clId="Web-{DEA1FD0B-61FD-6E37-BC08-52F1BD6CE06D}" dt="2024-11-03T15:02:29.354" v="127" actId="1076"/>
          <ac:spMkLst>
            <pc:docMk/>
            <pc:sldMk cId="659964113" sldId="258"/>
            <ac:spMk id="2" creationId="{BB8A8097-06CC-E891-D98C-DC6B39D7D1E6}"/>
          </ac:spMkLst>
        </pc:spChg>
        <pc:spChg chg="del">
          <ac:chgData name="Saku Karttunen" userId="S::saku21000@student.hamk.fi::15847ecc-2d6e-4123-95e2-34af45cbf349" providerId="AD" clId="Web-{DEA1FD0B-61FD-6E37-BC08-52F1BD6CE06D}" dt="2024-11-03T15:02:15.150" v="122"/>
          <ac:spMkLst>
            <pc:docMk/>
            <pc:sldMk cId="659964113" sldId="258"/>
            <ac:spMk id="3" creationId="{DDD5B723-3F6E-55E2-F09A-657FE2D87C5F}"/>
          </ac:spMkLst>
        </pc:spChg>
      </pc:sldChg>
      <pc:sldChg chg="modSp add replId">
        <pc:chgData name="Saku Karttunen" userId="S::saku21000@student.hamk.fi::15847ecc-2d6e-4123-95e2-34af45cbf349" providerId="AD" clId="Web-{DEA1FD0B-61FD-6E37-BC08-52F1BD6CE06D}" dt="2024-11-03T15:03:13.732" v="136" actId="20577"/>
        <pc:sldMkLst>
          <pc:docMk/>
          <pc:sldMk cId="2419392696" sldId="259"/>
        </pc:sldMkLst>
        <pc:spChg chg="mod">
          <ac:chgData name="Saku Karttunen" userId="S::saku21000@student.hamk.fi::15847ecc-2d6e-4123-95e2-34af45cbf349" providerId="AD" clId="Web-{DEA1FD0B-61FD-6E37-BC08-52F1BD6CE06D}" dt="2024-11-03T15:03:13.732" v="136" actId="20577"/>
          <ac:spMkLst>
            <pc:docMk/>
            <pc:sldMk cId="2419392696" sldId="259"/>
            <ac:spMk id="2" creationId="{AFBDD44F-0F2C-B8BD-6646-553DA1F2C899}"/>
          </ac:spMkLst>
        </pc:spChg>
      </pc:sldChg>
      <pc:sldMasterChg chg="del delSldLayout">
        <pc:chgData name="Saku Karttunen" userId="S::saku21000@student.hamk.fi::15847ecc-2d6e-4123-95e2-34af45cbf349" providerId="AD" clId="Web-{DEA1FD0B-61FD-6E37-BC08-52F1BD6CE06D}" dt="2024-11-03T14:56:51.455" v="33"/>
        <pc:sldMasterMkLst>
          <pc:docMk/>
          <pc:sldMasterMk cId="1034520112" sldId="2147483648"/>
        </pc:sldMasterMkLst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2822443542" sldId="2147483649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191875738" sldId="2147483650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625772058" sldId="2147483651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1368371511" sldId="2147483652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4234365057" sldId="2147483653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323876409" sldId="2147483654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1583615748" sldId="2147483655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3827074677" sldId="2147483656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3139981579" sldId="2147483657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1012034331" sldId="2147483658"/>
          </pc:sldLayoutMkLst>
        </pc:sldLayoutChg>
        <pc:sldLayoutChg chg="del">
          <pc:chgData name="Saku Karttunen" userId="S::saku21000@student.hamk.fi::15847ecc-2d6e-4123-95e2-34af45cbf349" providerId="AD" clId="Web-{DEA1FD0B-61FD-6E37-BC08-52F1BD6CE06D}" dt="2024-11-03T14:56:51.455" v="33"/>
          <pc:sldLayoutMkLst>
            <pc:docMk/>
            <pc:sldMasterMk cId="1034520112" sldId="2147483648"/>
            <pc:sldLayoutMk cId="3406455356" sldId="2147483659"/>
          </pc:sldLayoutMkLst>
        </pc:sldLayoutChg>
      </pc:sldMasterChg>
      <pc:sldMasterChg chg="add del addSldLayout delSldLayout">
        <pc:chgData name="Saku Karttunen" userId="S::saku21000@student.hamk.fi::15847ecc-2d6e-4123-95e2-34af45cbf349" providerId="AD" clId="Web-{DEA1FD0B-61FD-6E37-BC08-52F1BD6CE06D}" dt="2024-11-03T14:58:10.336" v="39"/>
        <pc:sldMasterMkLst>
          <pc:docMk/>
          <pc:sldMasterMk cId="3536433693" sldId="2147483699"/>
        </pc:sldMasterMkLst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3552339945" sldId="2147483688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2274929404" sldId="2147483689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3346676147" sldId="2147483690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1562145609" sldId="2147483691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3550315722" sldId="2147483692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2798824968" sldId="2147483693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1440426354" sldId="2147483694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2031558492" sldId="2147483695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3819292935" sldId="2147483696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1548823900" sldId="2147483697"/>
          </pc:sldLayoutMkLst>
        </pc:sldLayoutChg>
        <pc:sldLayoutChg chg="add del">
          <pc:chgData name="Saku Karttunen" userId="S::saku21000@student.hamk.fi::15847ecc-2d6e-4123-95e2-34af45cbf349" providerId="AD" clId="Web-{DEA1FD0B-61FD-6E37-BC08-52F1BD6CE06D}" dt="2024-11-03T14:58:10.336" v="39"/>
          <pc:sldLayoutMkLst>
            <pc:docMk/>
            <pc:sldMasterMk cId="3536433693" sldId="2147483699"/>
            <pc:sldLayoutMk cId="2381409294" sldId="2147483698"/>
          </pc:sldLayoutMkLst>
        </pc:sldLayoutChg>
      </pc:sldMasterChg>
      <pc:sldMasterChg chg="add del addSldLayout delSldLayout modSldLayout">
        <pc:chgData name="Saku Karttunen" userId="S::saku21000@student.hamk.fi::15847ecc-2d6e-4123-95e2-34af45cbf349" providerId="AD" clId="Web-{DEA1FD0B-61FD-6E37-BC08-52F1BD6CE06D}" dt="2024-11-03T14:58:12.320" v="40"/>
        <pc:sldMasterMkLst>
          <pc:docMk/>
          <pc:sldMasterMk cId="1865651107" sldId="2147483700"/>
        </pc:sldMasterMkLst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2489977324" sldId="2147483701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3204477304" sldId="2147483702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2077617255" sldId="2147483703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3868653112" sldId="2147483704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3787069692" sldId="2147483705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2831832935" sldId="2147483706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3269518588" sldId="2147483707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943539670" sldId="2147483708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578179590" sldId="2147483709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4070716127" sldId="2147483710"/>
          </pc:sldLayoutMkLst>
        </pc:sldLayoutChg>
        <pc:sldLayoutChg chg="add del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1865651107" sldId="2147483700"/>
            <pc:sldLayoutMk cId="733605848" sldId="2147483711"/>
          </pc:sldLayoutMkLst>
        </pc:sldLayoutChg>
      </pc:sldMasterChg>
      <pc:sldMasterChg chg="add addSldLayout modSldLayout">
        <pc:chgData name="Saku Karttunen" userId="S::saku21000@student.hamk.fi::15847ecc-2d6e-4123-95e2-34af45cbf349" providerId="AD" clId="Web-{DEA1FD0B-61FD-6E37-BC08-52F1BD6CE06D}" dt="2024-11-03T14:58:12.320" v="40"/>
        <pc:sldMasterMkLst>
          <pc:docMk/>
          <pc:sldMasterMk cId="84552984" sldId="2147483712"/>
        </pc:sldMasterMkLst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3742479636" sldId="2147483713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4131614294" sldId="2147483714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3541953043" sldId="2147483715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1364968397" sldId="2147483716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1877163825" sldId="2147483717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1158300095" sldId="2147483718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1131479539" sldId="2147483719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1033635756" sldId="2147483720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1597130889" sldId="2147483721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2078276210" sldId="2147483722"/>
          </pc:sldLayoutMkLst>
        </pc:sldLayoutChg>
        <pc:sldLayoutChg chg="add mod replId">
          <pc:chgData name="Saku Karttunen" userId="S::saku21000@student.hamk.fi::15847ecc-2d6e-4123-95e2-34af45cbf349" providerId="AD" clId="Web-{DEA1FD0B-61FD-6E37-BC08-52F1BD6CE06D}" dt="2024-11-03T14:58:12.320" v="40"/>
          <pc:sldLayoutMkLst>
            <pc:docMk/>
            <pc:sldMasterMk cId="84552984" sldId="2147483712"/>
            <pc:sldLayoutMk cId="2320953616" sldId="214748372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2BAA-10D0-4096-B74D-8AF261B38E5C}" type="datetimeFigureOut">
              <a:rPr lang="fi-FI" smtClean="0"/>
              <a:t>4.11.2024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E7581-9F3F-4A73-AE8E-39E74069DBF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7124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E7581-9F3F-4A73-AE8E-39E74069DBFD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6371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E7581-9F3F-4A73-AE8E-39E74069DBFD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2699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47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6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5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1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5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16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0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79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3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3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2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547005" y="3051636"/>
            <a:ext cx="9088716" cy="10149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i-FI" err="1"/>
              <a:t>Good</a:t>
            </a:r>
            <a:r>
              <a:rPr lang="fi-FI"/>
              <a:t> &amp; </a:t>
            </a:r>
            <a:r>
              <a:rPr lang="fi-FI" err="1"/>
              <a:t>Bad</a:t>
            </a:r>
            <a:r>
              <a:rPr lang="fi-FI"/>
              <a:t> In </a:t>
            </a:r>
            <a:r>
              <a:rPr lang="fi-FI" err="1"/>
              <a:t>gaming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body" idx="1"/>
          </p:nvPr>
        </p:nvSpPr>
        <p:spPr>
          <a:xfrm>
            <a:off x="1860155" y="4003844"/>
            <a:ext cx="8473817" cy="5368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fi-FI" i="1"/>
              <a:t>What makes a good and a bad game?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4B51AA0-C80E-0CD2-0ADF-A32539FB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CCAC78C-D250-4A8F-8C39-8B0D92907E17}" type="datetime1">
              <a:rPr lang="fi-FI"/>
              <a:pPr>
                <a:spcAft>
                  <a:spcPts val="600"/>
                </a:spcAft>
              </a:pPr>
              <a:t>4.11.2024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44A747-E308-D942-24BC-B5FC1835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17CC8B4-40B5-19C9-35D8-451A9058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6" name="Alaotsikko 2">
            <a:extLst>
              <a:ext uri="{FF2B5EF4-FFF2-40B4-BE49-F238E27FC236}">
                <a16:creationId xmlns:a16="http://schemas.microsoft.com/office/drawing/2014/main" id="{1D8E3C72-9BB4-3FAD-2FF1-08ED2DC37DBF}"/>
              </a:ext>
            </a:extLst>
          </p:cNvPr>
          <p:cNvSpPr txBox="1">
            <a:spLocks/>
          </p:cNvSpPr>
          <p:nvPr/>
        </p:nvSpPr>
        <p:spPr>
          <a:xfrm>
            <a:off x="1855980" y="2778381"/>
            <a:ext cx="8473817" cy="536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/>
              <a:t>Team Napoleon</a:t>
            </a:r>
          </a:p>
        </p:txBody>
      </p:sp>
    </p:spTree>
    <p:extLst>
      <p:ext uri="{BB962C8B-B14F-4D97-AF65-F5344CB8AC3E}">
        <p14:creationId xmlns:p14="http://schemas.microsoft.com/office/powerpoint/2010/main" val="782385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FBDD44F-0F2C-B8BD-6646-553DA1F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81" y="311569"/>
            <a:ext cx="9238434" cy="889592"/>
          </a:xfrm>
        </p:spPr>
        <p:txBody>
          <a:bodyPr/>
          <a:lstStyle/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Bad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CF3D734-237B-EDB9-D3D3-DEB732E0EB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err="1"/>
              <a:t>Repetitiveness</a:t>
            </a:r>
            <a:r>
              <a:rPr lang="fi-FI"/>
              <a:t> and </a:t>
            </a:r>
            <a:r>
              <a:rPr lang="fi-FI" err="1"/>
              <a:t>predictability</a:t>
            </a:r>
            <a:endParaRPr lang="fi-FI"/>
          </a:p>
          <a:p>
            <a:r>
              <a:rPr lang="fi-FI" err="1"/>
              <a:t>Inappropriate</a:t>
            </a:r>
            <a:r>
              <a:rPr lang="fi-FI"/>
              <a:t> </a:t>
            </a:r>
            <a:r>
              <a:rPr lang="fi-FI" err="1"/>
              <a:t>sounds</a:t>
            </a:r>
            <a:endParaRPr lang="fi-FI"/>
          </a:p>
          <a:p>
            <a:r>
              <a:rPr lang="fi-FI" err="1"/>
              <a:t>Inconsistency</a:t>
            </a:r>
            <a:r>
              <a:rPr lang="fi-FI"/>
              <a:t> in </a:t>
            </a:r>
            <a:r>
              <a:rPr lang="fi-FI" err="1"/>
              <a:t>sounds</a:t>
            </a:r>
            <a:endParaRPr lang="fi-FI"/>
          </a:p>
          <a:p>
            <a:r>
              <a:rPr lang="fi-FI" err="1"/>
              <a:t>Imbalance</a:t>
            </a:r>
            <a:r>
              <a:rPr lang="fi-FI"/>
              <a:t> in sound </a:t>
            </a:r>
            <a:r>
              <a:rPr lang="fi-FI" err="1"/>
              <a:t>volume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E961442-838C-E1F3-62E0-8AE71667E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Apex </a:t>
            </a:r>
            <a:r>
              <a:rPr lang="fi-FI" err="1"/>
              <a:t>Legends</a:t>
            </a:r>
          </a:p>
          <a:p>
            <a:r>
              <a:rPr lang="fi-FI" err="1"/>
              <a:t>Cyberpunk</a:t>
            </a:r>
            <a:r>
              <a:rPr lang="fi-FI"/>
              <a:t> 2077</a:t>
            </a:r>
          </a:p>
          <a:p>
            <a:r>
              <a:rPr lang="fi-FI" err="1"/>
              <a:t>Resident</a:t>
            </a:r>
            <a:r>
              <a:rPr lang="fi-FI"/>
              <a:t> </a:t>
            </a:r>
            <a:r>
              <a:rPr lang="fi-FI" err="1"/>
              <a:t>Evil</a:t>
            </a:r>
            <a:r>
              <a:rPr lang="fi-FI"/>
              <a:t> 6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10</a:t>
            </a:fld>
            <a:endParaRPr lang="en-US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A8E108AA-D21E-4AAB-358A-A78E8C9D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7634" y="5143500"/>
            <a:ext cx="4800600" cy="3429000"/>
          </a:xfrm>
          <a:prstGeom prst="rect">
            <a:avLst/>
          </a:prstGeom>
        </p:spPr>
      </p:pic>
      <p:pic>
        <p:nvPicPr>
          <p:cNvPr id="17" name="Kuva 16">
            <a:extLst>
              <a:ext uri="{FF2B5EF4-FFF2-40B4-BE49-F238E27FC236}">
                <a16:creationId xmlns:a16="http://schemas.microsoft.com/office/drawing/2014/main" id="{77BD8CCB-5389-E514-E4DF-EB0843D39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83" y="5143499"/>
            <a:ext cx="4800600" cy="3429000"/>
          </a:xfrm>
          <a:prstGeom prst="rect">
            <a:avLst/>
          </a:prstGeom>
        </p:spPr>
      </p:pic>
      <p:pic>
        <p:nvPicPr>
          <p:cNvPr id="19" name="Kuva 18">
            <a:extLst>
              <a:ext uri="{FF2B5EF4-FFF2-40B4-BE49-F238E27FC236}">
                <a16:creationId xmlns:a16="http://schemas.microsoft.com/office/drawing/2014/main" id="{2EC6EE1B-7C16-DE38-890F-2496D8BD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032" y="5143498"/>
            <a:ext cx="4800600" cy="3429000"/>
          </a:xfrm>
          <a:prstGeom prst="rect">
            <a:avLst/>
          </a:prstGeom>
        </p:spPr>
      </p:pic>
      <p:pic>
        <p:nvPicPr>
          <p:cNvPr id="21" name="Kuva 20">
            <a:extLst>
              <a:ext uri="{FF2B5EF4-FFF2-40B4-BE49-F238E27FC236}">
                <a16:creationId xmlns:a16="http://schemas.microsoft.com/office/drawing/2014/main" id="{503722B2-9A73-5F84-B803-4155D5A5A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48" y="5143497"/>
            <a:ext cx="4800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02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4F36BE4-5F7E-82EB-19D5-A7F4D827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77AF-0E0B-4699-A5E4-59CD5DF5C492}" type="datetime1">
              <a:rPr lang="fi-FI"/>
              <a:t>4.11.2024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A45A45-011E-8C40-CDCE-F881E42F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E28A0C8-E1B2-E539-75F9-71FAE447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11</a:t>
            </a:fld>
            <a:endParaRPr lang="en-US"/>
          </a:p>
        </p:txBody>
      </p:sp>
      <p:sp>
        <p:nvSpPr>
          <p:cNvPr id="12" name="Otsikko 1">
            <a:extLst>
              <a:ext uri="{FF2B5EF4-FFF2-40B4-BE49-F238E27FC236}">
                <a16:creationId xmlns:a16="http://schemas.microsoft.com/office/drawing/2014/main" id="{EA7E18F7-F62C-7F1E-4763-82C04BA204B1}"/>
              </a:ext>
            </a:extLst>
          </p:cNvPr>
          <p:cNvSpPr txBox="1">
            <a:spLocks/>
          </p:cNvSpPr>
          <p:nvPr/>
        </p:nvSpPr>
        <p:spPr>
          <a:xfrm>
            <a:off x="1914394" y="3307601"/>
            <a:ext cx="8362454" cy="713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err="1"/>
              <a:t>Setting</a:t>
            </a:r>
            <a:r>
              <a:rPr lang="fi-FI"/>
              <a:t> and </a:t>
            </a:r>
            <a:r>
              <a:rPr lang="fi-FI" err="1"/>
              <a:t>world</a:t>
            </a:r>
          </a:p>
        </p:txBody>
      </p:sp>
      <p:sp>
        <p:nvSpPr>
          <p:cNvPr id="14" name="Alaotsikko 2">
            <a:extLst>
              <a:ext uri="{FF2B5EF4-FFF2-40B4-BE49-F238E27FC236}">
                <a16:creationId xmlns:a16="http://schemas.microsoft.com/office/drawing/2014/main" id="{F2298AA0-2CAD-3F6F-3916-605D316092A5}"/>
              </a:ext>
            </a:extLst>
          </p:cNvPr>
          <p:cNvSpPr txBox="1">
            <a:spLocks/>
          </p:cNvSpPr>
          <p:nvPr/>
        </p:nvSpPr>
        <p:spPr>
          <a:xfrm>
            <a:off x="1920556" y="2985024"/>
            <a:ext cx="8370496" cy="433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/>
              <a:t>Janne</a:t>
            </a:r>
          </a:p>
        </p:txBody>
      </p:sp>
    </p:spTree>
    <p:extLst>
      <p:ext uri="{BB962C8B-B14F-4D97-AF65-F5344CB8AC3E}">
        <p14:creationId xmlns:p14="http://schemas.microsoft.com/office/powerpoint/2010/main" val="131105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77B6CCB-0ADF-C261-420D-7B0001794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144" y="7754"/>
            <a:ext cx="6036590" cy="3395581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E47828C7-D2A9-EF35-3853-7EBCD337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" r="454"/>
          <a:stretch/>
        </p:blipFill>
        <p:spPr>
          <a:xfrm>
            <a:off x="6181145" y="3416408"/>
            <a:ext cx="6036589" cy="3441592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AFBDD44F-0F2C-B8BD-6646-553DA1F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81" y="457742"/>
            <a:ext cx="5583762" cy="540338"/>
          </a:xfrm>
        </p:spPr>
        <p:txBody>
          <a:bodyPr/>
          <a:lstStyle/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good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CF3D734-237B-EDB9-D3D3-DEB732E0E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7381" y="1096357"/>
            <a:ext cx="4495800" cy="2931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i-FI" err="1">
                <a:ea typeface="+mn-lt"/>
                <a:cs typeface="+mn-lt"/>
              </a:rPr>
              <a:t>Immersive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world</a:t>
            </a:r>
            <a:endParaRPr lang="fi-FI"/>
          </a:p>
          <a:p>
            <a:pPr>
              <a:lnSpc>
                <a:spcPct val="100000"/>
              </a:lnSpc>
            </a:pPr>
            <a:r>
              <a:rPr lang="fi-FI">
                <a:ea typeface="+mn-lt"/>
                <a:cs typeface="+mn-lt"/>
              </a:rPr>
              <a:t>Visual </a:t>
            </a:r>
            <a:r>
              <a:rPr lang="fi-FI" err="1">
                <a:ea typeface="+mn-lt"/>
                <a:cs typeface="+mn-lt"/>
              </a:rPr>
              <a:t>style</a:t>
            </a:r>
            <a:endParaRPr lang="fi-FI"/>
          </a:p>
          <a:p>
            <a:pPr>
              <a:lnSpc>
                <a:spcPct val="100000"/>
              </a:lnSpc>
            </a:pPr>
            <a:r>
              <a:rPr lang="fi-FI">
                <a:ea typeface="+mn-lt"/>
                <a:cs typeface="+mn-lt"/>
              </a:rPr>
              <a:t>Interactive </a:t>
            </a:r>
            <a:r>
              <a:rPr lang="fi-FI" err="1">
                <a:ea typeface="+mn-lt"/>
                <a:cs typeface="+mn-lt"/>
              </a:rPr>
              <a:t>environment</a:t>
            </a:r>
            <a:endParaRPr lang="fi-FI"/>
          </a:p>
          <a:p>
            <a:pPr>
              <a:lnSpc>
                <a:spcPct val="100000"/>
              </a:lnSpc>
            </a:pPr>
            <a:r>
              <a:rPr lang="fi-FI" err="1">
                <a:ea typeface="+mn-lt"/>
                <a:cs typeface="+mn-lt"/>
              </a:rPr>
              <a:t>Dynamic</a:t>
            </a:r>
            <a:r>
              <a:rPr lang="fi-FI">
                <a:ea typeface="+mn-lt"/>
                <a:cs typeface="+mn-lt"/>
              </a:rPr>
              <a:t> and </a:t>
            </a:r>
            <a:r>
              <a:rPr lang="fi-FI" err="1">
                <a:ea typeface="+mn-lt"/>
                <a:cs typeface="+mn-lt"/>
              </a:rPr>
              <a:t>evolving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setting</a:t>
            </a:r>
            <a:endParaRPr lang="fi-FI"/>
          </a:p>
          <a:p>
            <a:pPr>
              <a:lnSpc>
                <a:spcPct val="100000"/>
              </a:lnSpc>
            </a:pPr>
            <a:r>
              <a:rPr lang="fi-FI" err="1">
                <a:ea typeface="+mn-lt"/>
                <a:cs typeface="+mn-lt"/>
              </a:rPr>
              <a:t>Rich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lore</a:t>
            </a:r>
            <a:r>
              <a:rPr lang="fi-FI">
                <a:ea typeface="+mn-lt"/>
                <a:cs typeface="+mn-lt"/>
              </a:rPr>
              <a:t> and </a:t>
            </a:r>
            <a:r>
              <a:rPr lang="fi-FI" err="1">
                <a:ea typeface="+mn-lt"/>
                <a:cs typeface="+mn-lt"/>
              </a:rPr>
              <a:t>background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story</a:t>
            </a:r>
            <a:endParaRPr lang="fi-FI"/>
          </a:p>
          <a:p>
            <a:pPr>
              <a:lnSpc>
                <a:spcPct val="100000"/>
              </a:lnSpc>
            </a:pPr>
            <a:r>
              <a:rPr lang="fi-FI" err="1">
                <a:ea typeface="+mn-lt"/>
                <a:cs typeface="+mn-lt"/>
              </a:rPr>
              <a:t>Theme</a:t>
            </a:r>
            <a:r>
              <a:rPr lang="fi-FI">
                <a:ea typeface="+mn-lt"/>
                <a:cs typeface="+mn-lt"/>
              </a:rPr>
              <a:t> and </a:t>
            </a:r>
            <a:r>
              <a:rPr lang="fi-FI" err="1">
                <a:ea typeface="+mn-lt"/>
                <a:cs typeface="+mn-lt"/>
              </a:rPr>
              <a:t>atmosphere</a:t>
            </a:r>
            <a:endParaRPr lang="fi-FI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fi-FI" err="1">
                <a:ea typeface="+mn-lt"/>
                <a:cs typeface="+mn-lt"/>
              </a:rPr>
              <a:t>Engaging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NPCs</a:t>
            </a:r>
            <a:r>
              <a:rPr lang="fi-FI">
                <a:ea typeface="+mn-lt"/>
                <a:cs typeface="+mn-lt"/>
              </a:rPr>
              <a:t> and </a:t>
            </a:r>
            <a:r>
              <a:rPr lang="fi-FI" err="1">
                <a:ea typeface="+mn-lt"/>
                <a:cs typeface="+mn-lt"/>
              </a:rPr>
              <a:t>factions</a:t>
            </a:r>
            <a:endParaRPr lang="fi-FI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E961442-838C-E1F3-62E0-8AE71667E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381" y="4126369"/>
            <a:ext cx="4495800" cy="2443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i-FI"/>
              <a:t>Grand </a:t>
            </a:r>
            <a:r>
              <a:rPr lang="fi-FI" err="1"/>
              <a:t>Theft</a:t>
            </a:r>
            <a:r>
              <a:rPr lang="fi-FI"/>
              <a:t> Auto</a:t>
            </a:r>
          </a:p>
          <a:p>
            <a:pPr>
              <a:lnSpc>
                <a:spcPct val="100000"/>
              </a:lnSpc>
            </a:pPr>
            <a:r>
              <a:rPr lang="fi-FI"/>
              <a:t>Oddworld</a:t>
            </a:r>
          </a:p>
          <a:p>
            <a:pPr>
              <a:lnSpc>
                <a:spcPct val="100000"/>
              </a:lnSpc>
            </a:pPr>
            <a:r>
              <a:rPr lang="fi-FI">
                <a:solidFill>
                  <a:schemeClr val="tx1">
                    <a:lumMod val="75000"/>
                  </a:schemeClr>
                </a:solidFill>
              </a:rPr>
              <a:t>World of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Warcraft</a:t>
            </a:r>
            <a:endParaRPr lang="fi-FI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Elder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Scrolls</a:t>
            </a:r>
            <a:endParaRPr lang="fi-FI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Baldur's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Gate 3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>
            <a:extLst>
              <a:ext uri="{FF2B5EF4-FFF2-40B4-BE49-F238E27FC236}">
                <a16:creationId xmlns:a16="http://schemas.microsoft.com/office/drawing/2014/main" id="{8BEE9912-526B-B6AD-31F2-6BB29879E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488330" cy="3649684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AFBDD44F-0F2C-B8BD-6646-553DA1F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956" y="311569"/>
            <a:ext cx="9238434" cy="889592"/>
          </a:xfrm>
        </p:spPr>
        <p:txBody>
          <a:bodyPr/>
          <a:lstStyle/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Bad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CF3D734-237B-EDB9-D3D3-DEB732E0E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02956" y="1344990"/>
            <a:ext cx="4495800" cy="2931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err="1">
                <a:ea typeface="+mn-lt"/>
                <a:cs typeface="+mn-lt"/>
              </a:rPr>
              <a:t>Lack</a:t>
            </a:r>
            <a:r>
              <a:rPr lang="fi-FI">
                <a:ea typeface="+mn-lt"/>
                <a:cs typeface="+mn-lt"/>
              </a:rPr>
              <a:t> of </a:t>
            </a:r>
            <a:r>
              <a:rPr lang="fi-FI" err="1">
                <a:ea typeface="+mn-lt"/>
                <a:cs typeface="+mn-lt"/>
              </a:rPr>
              <a:t>depth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or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detail</a:t>
            </a:r>
            <a:endParaRPr lang="fi-FI">
              <a:ea typeface="+mn-lt"/>
              <a:cs typeface="+mn-lt"/>
            </a:endParaRPr>
          </a:p>
          <a:p>
            <a:r>
              <a:rPr lang="fi-FI" err="1">
                <a:ea typeface="+mn-lt"/>
                <a:cs typeface="+mn-lt"/>
              </a:rPr>
              <a:t>Poorly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integrated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lore</a:t>
            </a:r>
            <a:endParaRPr lang="fi-FI">
              <a:ea typeface="+mn-lt"/>
              <a:cs typeface="+mn-lt"/>
            </a:endParaRPr>
          </a:p>
          <a:p>
            <a:r>
              <a:rPr lang="fi-FI" err="1">
                <a:ea typeface="+mn-lt"/>
                <a:cs typeface="+mn-lt"/>
              </a:rPr>
              <a:t>Repetitive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or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empty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environments</a:t>
            </a:r>
            <a:endParaRPr lang="fi-FI">
              <a:ea typeface="+mn-lt"/>
              <a:cs typeface="+mn-lt"/>
            </a:endParaRPr>
          </a:p>
          <a:p>
            <a:r>
              <a:rPr lang="fi-FI" err="1">
                <a:ea typeface="+mn-lt"/>
                <a:cs typeface="+mn-lt"/>
              </a:rPr>
              <a:t>Inconsistent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style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or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theme</a:t>
            </a:r>
            <a:endParaRPr lang="fi-FI">
              <a:ea typeface="+mn-lt"/>
              <a:cs typeface="+mn-lt"/>
            </a:endParaRPr>
          </a:p>
          <a:p>
            <a:r>
              <a:rPr lang="fi-FI" err="1">
                <a:ea typeface="+mn-lt"/>
                <a:cs typeface="+mn-lt"/>
              </a:rPr>
              <a:t>Unclear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boundaries</a:t>
            </a:r>
            <a:r>
              <a:rPr lang="fi-FI">
                <a:ea typeface="+mn-lt"/>
                <a:cs typeface="+mn-lt"/>
              </a:rPr>
              <a:t> and </a:t>
            </a:r>
            <a:r>
              <a:rPr lang="fi-FI" err="1">
                <a:ea typeface="+mn-lt"/>
                <a:cs typeface="+mn-lt"/>
              </a:rPr>
              <a:t>objectives</a:t>
            </a:r>
            <a:endParaRPr lang="fi-FI">
              <a:ea typeface="+mn-lt"/>
              <a:cs typeface="+mn-lt"/>
            </a:endParaRPr>
          </a:p>
          <a:p>
            <a:r>
              <a:rPr lang="fi-FI" err="1">
                <a:ea typeface="+mn-lt"/>
                <a:cs typeface="+mn-lt"/>
              </a:rPr>
              <a:t>Static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world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elements</a:t>
            </a:r>
            <a:endParaRPr lang="fi-FI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E961442-838C-E1F3-62E0-8AE71667E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2955" y="4640698"/>
            <a:ext cx="4107969" cy="1515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err="1"/>
              <a:t>Death</a:t>
            </a:r>
            <a:r>
              <a:rPr lang="fi-FI"/>
              <a:t> </a:t>
            </a:r>
            <a:r>
              <a:rPr lang="fi-FI" err="1"/>
              <a:t>Stranding</a:t>
            </a:r>
            <a:endParaRPr lang="fi-FI"/>
          </a:p>
          <a:p>
            <a:r>
              <a:rPr lang="fi-FI" err="1"/>
              <a:t>DayZ</a:t>
            </a:r>
            <a:r>
              <a:rPr lang="fi-FI"/>
              <a:t> </a:t>
            </a:r>
            <a:r>
              <a:rPr lang="fi-FI" err="1"/>
              <a:t>standalone</a:t>
            </a:r>
            <a:endParaRPr lang="fi-FI"/>
          </a:p>
          <a:p>
            <a:r>
              <a:rPr lang="fi-FI">
                <a:solidFill>
                  <a:schemeClr val="tx1">
                    <a:lumMod val="75000"/>
                  </a:schemeClr>
                </a:solidFill>
              </a:rPr>
              <a:t>Battlefield 2042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13</a:t>
            </a:fld>
            <a:endParaRPr lang="en-US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442BB83E-6482-6A06-63AC-16C17EB1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67" y="3734350"/>
            <a:ext cx="6646735" cy="31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5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B8A8097-06CC-E891-D98C-DC6B39D7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394" y="3307601"/>
            <a:ext cx="8362454" cy="71303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fi-FI"/>
              <a:t>Challenge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4F36BE4-5F7E-82EB-19D5-A7F4D827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77AF-0E0B-4699-A5E4-59CD5DF5C492}" type="datetime1">
              <a:t>11/4/2024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A45A45-011E-8C40-CDCE-F881E42F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E28A0C8-E1B2-E539-75F9-71FAE447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14</a:t>
            </a:fld>
            <a:endParaRPr lang="en-US"/>
          </a:p>
        </p:txBody>
      </p:sp>
      <p:sp>
        <p:nvSpPr>
          <p:cNvPr id="7" name="Alaotsikko 2">
            <a:extLst>
              <a:ext uri="{FF2B5EF4-FFF2-40B4-BE49-F238E27FC236}">
                <a16:creationId xmlns:a16="http://schemas.microsoft.com/office/drawing/2014/main" id="{13116A83-5811-BF84-99FF-257E3FFFE8D5}"/>
              </a:ext>
            </a:extLst>
          </p:cNvPr>
          <p:cNvSpPr txBox="1">
            <a:spLocks/>
          </p:cNvSpPr>
          <p:nvPr/>
        </p:nvSpPr>
        <p:spPr>
          <a:xfrm>
            <a:off x="1920556" y="2985024"/>
            <a:ext cx="8370496" cy="433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/>
              <a:t>Joona</a:t>
            </a:r>
          </a:p>
        </p:txBody>
      </p:sp>
    </p:spTree>
    <p:extLst>
      <p:ext uri="{BB962C8B-B14F-4D97-AF65-F5344CB8AC3E}">
        <p14:creationId xmlns:p14="http://schemas.microsoft.com/office/powerpoint/2010/main" val="184538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FBDD44F-0F2C-B8BD-6646-553DA1F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81" y="311569"/>
            <a:ext cx="9238434" cy="889592"/>
          </a:xfrm>
        </p:spPr>
        <p:txBody>
          <a:bodyPr/>
          <a:lstStyle/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good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CF3D734-237B-EDB9-D3D3-DEB732E0E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7381" y="1423118"/>
            <a:ext cx="4495800" cy="2596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i-FI" err="1"/>
              <a:t>Balance</a:t>
            </a:r>
            <a:endParaRPr lang="fi-FI"/>
          </a:p>
          <a:p>
            <a:pPr>
              <a:lnSpc>
                <a:spcPct val="100000"/>
              </a:lnSpc>
            </a:pPr>
            <a:r>
              <a:rPr lang="fi-FI"/>
              <a:t>Progression</a:t>
            </a:r>
          </a:p>
          <a:p>
            <a:pPr>
              <a:lnSpc>
                <a:spcPct val="100000"/>
              </a:lnSpc>
            </a:pPr>
            <a:r>
              <a:rPr lang="fi-FI" err="1"/>
              <a:t>Clear</a:t>
            </a:r>
            <a:r>
              <a:rPr lang="fi-FI"/>
              <a:t> </a:t>
            </a:r>
            <a:r>
              <a:rPr lang="fi-FI" err="1"/>
              <a:t>goals</a:t>
            </a:r>
            <a:endParaRPr lang="fi-FI"/>
          </a:p>
          <a:p>
            <a:pPr>
              <a:lnSpc>
                <a:spcPct val="100000"/>
              </a:lnSpc>
            </a:pPr>
            <a:r>
              <a:rPr lang="fi-FI" err="1"/>
              <a:t>Variety</a:t>
            </a:r>
            <a:endParaRPr lang="fi-FI"/>
          </a:p>
          <a:p>
            <a:pPr>
              <a:lnSpc>
                <a:spcPct val="100000"/>
              </a:lnSpc>
            </a:pPr>
            <a:r>
              <a:rPr lang="fi-FI" err="1"/>
              <a:t>Adaptability</a:t>
            </a:r>
            <a:r>
              <a:rPr lang="fi-FI"/>
              <a:t> 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E961442-838C-E1F3-62E0-8AE71667E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381" y="3737233"/>
            <a:ext cx="4495800" cy="20491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i-FI" err="1"/>
              <a:t>Examples</a:t>
            </a:r>
            <a:r>
              <a:rPr lang="fi-FI"/>
              <a:t>:</a:t>
            </a:r>
          </a:p>
          <a:p>
            <a:pPr>
              <a:lnSpc>
                <a:spcPct val="100000"/>
              </a:lnSpc>
            </a:pPr>
            <a:r>
              <a:rPr lang="fi-FI" err="1"/>
              <a:t>Dark</a:t>
            </a:r>
            <a:r>
              <a:rPr lang="fi-FI"/>
              <a:t> </a:t>
            </a:r>
            <a:r>
              <a:rPr lang="fi-FI" err="1"/>
              <a:t>Souls</a:t>
            </a:r>
            <a:r>
              <a:rPr lang="fi-FI"/>
              <a:t> </a:t>
            </a:r>
            <a:r>
              <a:rPr lang="fi-FI" err="1"/>
              <a:t>series</a:t>
            </a:r>
            <a:endParaRPr lang="fi-FI"/>
          </a:p>
          <a:p>
            <a:pPr>
              <a:lnSpc>
                <a:spcPct val="100000"/>
              </a:lnSpc>
            </a:pPr>
            <a:r>
              <a:rPr lang="fi-FI"/>
              <a:t>Celeste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15</a:t>
            </a:fld>
            <a:endParaRPr lang="en-US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424CD043-BA69-8558-8AE4-34D5EB073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144" y="7754"/>
            <a:ext cx="6036590" cy="3395581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8921E8AE-B45A-FC7E-48CE-F4DA730D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145" y="3439413"/>
            <a:ext cx="6036589" cy="33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FBDD44F-0F2C-B8BD-6646-553DA1F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706" y="311569"/>
            <a:ext cx="9238434" cy="889592"/>
          </a:xfrm>
        </p:spPr>
        <p:txBody>
          <a:bodyPr/>
          <a:lstStyle/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Bad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CF3D734-237B-EDB9-D3D3-DEB732E0E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5706" y="1385620"/>
            <a:ext cx="4495800" cy="303110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i-FI" err="1"/>
              <a:t>Excessive</a:t>
            </a:r>
            <a:r>
              <a:rPr lang="fi-FI"/>
              <a:t> </a:t>
            </a:r>
            <a:r>
              <a:rPr lang="fi-FI" err="1"/>
              <a:t>difficulty</a:t>
            </a:r>
            <a:endParaRPr lang="fi-FI"/>
          </a:p>
          <a:p>
            <a:r>
              <a:rPr lang="fi-FI" err="1"/>
              <a:t>Unclear</a:t>
            </a:r>
            <a:r>
              <a:rPr lang="fi-FI"/>
              <a:t> </a:t>
            </a:r>
            <a:r>
              <a:rPr lang="fi-FI" err="1"/>
              <a:t>objectives</a:t>
            </a:r>
            <a:endParaRPr lang="fi-FI"/>
          </a:p>
          <a:p>
            <a:r>
              <a:rPr lang="fi-FI" err="1"/>
              <a:t>Repetitive</a:t>
            </a:r>
            <a:r>
              <a:rPr lang="fi-FI"/>
              <a:t> </a:t>
            </a:r>
            <a:r>
              <a:rPr lang="fi-FI" err="1"/>
              <a:t>challenges</a:t>
            </a:r>
            <a:endParaRPr lang="fi-FI"/>
          </a:p>
          <a:p>
            <a:r>
              <a:rPr lang="fi-FI" err="1"/>
              <a:t>Poorly</a:t>
            </a:r>
            <a:r>
              <a:rPr lang="fi-FI"/>
              <a:t> </a:t>
            </a:r>
            <a:r>
              <a:rPr lang="fi-FI" err="1"/>
              <a:t>designed</a:t>
            </a:r>
            <a:r>
              <a:rPr lang="fi-FI"/>
              <a:t> </a:t>
            </a:r>
            <a:r>
              <a:rPr lang="fi-FI" err="1"/>
              <a:t>mechanics</a:t>
            </a:r>
            <a:endParaRPr lang="fi-FI"/>
          </a:p>
          <a:p>
            <a:r>
              <a:rPr lang="fi-FI" err="1"/>
              <a:t>Lack</a:t>
            </a:r>
            <a:r>
              <a:rPr lang="fi-FI"/>
              <a:t> of </a:t>
            </a:r>
            <a:r>
              <a:rPr lang="fi-FI" err="1"/>
              <a:t>rewarding</a:t>
            </a:r>
            <a:r>
              <a:rPr lang="fi-FI"/>
              <a:t> </a:t>
            </a:r>
            <a:r>
              <a:rPr lang="fi-FI" err="1"/>
              <a:t>progress</a:t>
            </a:r>
            <a:endParaRPr lang="fi-FI"/>
          </a:p>
          <a:p>
            <a:r>
              <a:rPr lang="fi-FI" err="1"/>
              <a:t>Pacing</a:t>
            </a:r>
            <a:endParaRPr lang="fi-FI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E961442-838C-E1F3-62E0-8AE71667E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5706" y="4601184"/>
            <a:ext cx="4495800" cy="13585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i-FI" err="1"/>
              <a:t>Examples</a:t>
            </a:r>
            <a:r>
              <a:rPr lang="fi-FI"/>
              <a:t>:</a:t>
            </a:r>
          </a:p>
          <a:p>
            <a:r>
              <a:rPr lang="fi-FI" err="1"/>
              <a:t>Cuphead</a:t>
            </a:r>
            <a:endParaRPr lang="fi-FI"/>
          </a:p>
          <a:p>
            <a:r>
              <a:rPr lang="fi-FI"/>
              <a:t>No </a:t>
            </a:r>
            <a:r>
              <a:rPr lang="fi-FI" err="1"/>
              <a:t>Man's</a:t>
            </a:r>
            <a:r>
              <a:rPr lang="fi-FI"/>
              <a:t> Sky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16</a:t>
            </a:fld>
            <a:endParaRPr lang="en-US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C652EC87-16C7-3562-3AA0-EE036D9A4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788" y="7754"/>
            <a:ext cx="6036588" cy="3395581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EACF473-9304-D74E-8300-232C537A7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788" y="3439413"/>
            <a:ext cx="6036588" cy="33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1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B8A8097-06CC-E891-D98C-DC6B39D7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140" y="3062211"/>
            <a:ext cx="8284963" cy="1177986"/>
          </a:xfrm>
        </p:spPr>
        <p:txBody>
          <a:bodyPr/>
          <a:lstStyle/>
          <a:p>
            <a:pPr algn="ctr"/>
            <a:r>
              <a:rPr lang="fi-FI" err="1"/>
              <a:t>Art</a:t>
            </a:r>
            <a:r>
              <a:rPr lang="fi-FI"/>
              <a:t> </a:t>
            </a:r>
            <a:r>
              <a:rPr lang="fi-FI" err="1"/>
              <a:t>direction</a:t>
            </a:r>
            <a:r>
              <a:rPr lang="fi-FI"/>
              <a:t> </a:t>
            </a:r>
            <a:r>
              <a:rPr lang="en-US"/>
              <a:t>/ Graphics</a:t>
            </a:r>
            <a:endParaRPr lang="fi-FI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4F36BE4-5F7E-82EB-19D5-A7F4D827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77AF-0E0B-4699-A5E4-59CD5DF5C492}" type="datetime1">
              <a:rPr lang="fi-FI"/>
              <a:t>4.11.2024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A45A45-011E-8C40-CDCE-F881E42F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E28A0C8-E1B2-E539-75F9-71FAE447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</a:t>
            </a:fld>
            <a:endParaRPr lang="en-US"/>
          </a:p>
        </p:txBody>
      </p:sp>
      <p:sp>
        <p:nvSpPr>
          <p:cNvPr id="7" name="Alaotsikko 2">
            <a:extLst>
              <a:ext uri="{FF2B5EF4-FFF2-40B4-BE49-F238E27FC236}">
                <a16:creationId xmlns:a16="http://schemas.microsoft.com/office/drawing/2014/main" id="{13116A83-5811-BF84-99FF-257E3FFFE8D5}"/>
              </a:ext>
            </a:extLst>
          </p:cNvPr>
          <p:cNvSpPr txBox="1">
            <a:spLocks/>
          </p:cNvSpPr>
          <p:nvPr/>
        </p:nvSpPr>
        <p:spPr>
          <a:xfrm>
            <a:off x="1855980" y="2778381"/>
            <a:ext cx="8473817" cy="536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/>
              <a:t>Saku</a:t>
            </a:r>
          </a:p>
        </p:txBody>
      </p:sp>
    </p:spTree>
    <p:extLst>
      <p:ext uri="{BB962C8B-B14F-4D97-AF65-F5344CB8AC3E}">
        <p14:creationId xmlns:p14="http://schemas.microsoft.com/office/powerpoint/2010/main" val="65996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FBDD44F-0F2C-B8BD-6646-553DA1F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85834"/>
            <a:ext cx="5080742" cy="889592"/>
          </a:xfrm>
        </p:spPr>
        <p:txBody>
          <a:bodyPr/>
          <a:lstStyle/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good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CF3D734-237B-EDB9-D3D3-DEB732E0E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925" y="1940255"/>
            <a:ext cx="4910106" cy="20478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Grabs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viewer's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attention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quickly</a:t>
            </a:r>
            <a:endParaRPr lang="fi-FI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Differentiates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itself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from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others</a:t>
            </a:r>
            <a:endParaRPr lang="fi-FI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Brings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world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and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ideas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of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creator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to life</a:t>
            </a:r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Provide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good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visual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clarity</a:t>
            </a:r>
            <a:endParaRPr lang="fi-FI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</a:t>
            </a:fld>
            <a:endParaRPr lang="en-US"/>
          </a:p>
        </p:txBody>
      </p:sp>
      <p:pic>
        <p:nvPicPr>
          <p:cNvPr id="10" name="Kuva 9" descr="persona 5 royal | Everything is bad for you">
            <a:extLst>
              <a:ext uri="{FF2B5EF4-FFF2-40B4-BE49-F238E27FC236}">
                <a16:creationId xmlns:a16="http://schemas.microsoft.com/office/drawing/2014/main" id="{4A3ADF40-0EFA-2B7D-DA51-0F324989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144" y="-15251"/>
            <a:ext cx="6036590" cy="3441592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D92394F7-070B-F53F-1108-F26537E9D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" b="73"/>
          <a:stretch/>
        </p:blipFill>
        <p:spPr>
          <a:xfrm>
            <a:off x="6181145" y="3416408"/>
            <a:ext cx="6036589" cy="3441592"/>
          </a:xfrm>
          <a:prstGeom prst="rect">
            <a:avLst/>
          </a:prstGeom>
        </p:spPr>
      </p:pic>
      <p:sp>
        <p:nvSpPr>
          <p:cNvPr id="4" name="Sisällön paikkamerkki 2">
            <a:extLst>
              <a:ext uri="{FF2B5EF4-FFF2-40B4-BE49-F238E27FC236}">
                <a16:creationId xmlns:a16="http://schemas.microsoft.com/office/drawing/2014/main" id="{5EC43CC0-76A0-F322-1A6B-467B949DC359}"/>
              </a:ext>
            </a:extLst>
          </p:cNvPr>
          <p:cNvSpPr txBox="1">
            <a:spLocks/>
          </p:cNvSpPr>
          <p:nvPr/>
        </p:nvSpPr>
        <p:spPr>
          <a:xfrm>
            <a:off x="530117" y="1304509"/>
            <a:ext cx="4922914" cy="4589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i="1" err="1">
                <a:solidFill>
                  <a:schemeClr val="tx1">
                    <a:lumMod val="75000"/>
                  </a:schemeClr>
                </a:solidFill>
              </a:rPr>
              <a:t>Strong</a:t>
            </a:r>
            <a:r>
              <a:rPr lang="fi-FI" i="1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fi-FI" i="1" err="1">
                <a:solidFill>
                  <a:schemeClr val="tx1">
                    <a:lumMod val="75000"/>
                  </a:schemeClr>
                </a:solidFill>
              </a:rPr>
              <a:t>unique</a:t>
            </a:r>
            <a:r>
              <a:rPr lang="fi-FI" i="1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fi-FI" i="1" err="1">
                <a:solidFill>
                  <a:schemeClr val="tx1">
                    <a:lumMod val="75000"/>
                  </a:schemeClr>
                </a:solidFill>
              </a:rPr>
              <a:t>inspired</a:t>
            </a:r>
            <a:endParaRPr lang="fi-FI" i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Sisällön paikkamerkki 2">
            <a:extLst>
              <a:ext uri="{FF2B5EF4-FFF2-40B4-BE49-F238E27FC236}">
                <a16:creationId xmlns:a16="http://schemas.microsoft.com/office/drawing/2014/main" id="{FB200CD0-2FD1-F209-12BD-139DE39605CA}"/>
              </a:ext>
            </a:extLst>
          </p:cNvPr>
          <p:cNvSpPr txBox="1">
            <a:spLocks/>
          </p:cNvSpPr>
          <p:nvPr/>
        </p:nvSpPr>
        <p:spPr>
          <a:xfrm>
            <a:off x="542925" y="4164954"/>
            <a:ext cx="5031347" cy="2047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i-FI" b="1"/>
              <a:t>Persona 5</a:t>
            </a:r>
          </a:p>
          <a:p>
            <a:pPr>
              <a:lnSpc>
                <a:spcPct val="100000"/>
              </a:lnSpc>
            </a:pPr>
            <a:r>
              <a:rPr lang="fi-FI" b="1" err="1"/>
              <a:t>Cult</a:t>
            </a:r>
            <a:r>
              <a:rPr lang="fi-FI" b="1"/>
              <a:t> of </a:t>
            </a:r>
            <a:r>
              <a:rPr lang="fi-FI" b="1" err="1"/>
              <a:t>the</a:t>
            </a:r>
            <a:r>
              <a:rPr lang="fi-FI" b="1"/>
              <a:t> </a:t>
            </a:r>
            <a:r>
              <a:rPr lang="fi-FI" b="1" err="1"/>
              <a:t>Lamb</a:t>
            </a:r>
            <a:endParaRPr lang="fi-FI" b="1"/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Cuphead</a:t>
            </a:r>
            <a:endParaRPr lang="fi-FI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Legend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of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Zelda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Breath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of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Wild</a:t>
            </a:r>
          </a:p>
          <a:p>
            <a:pPr>
              <a:lnSpc>
                <a:spcPct val="100000"/>
              </a:lnSpc>
            </a:pPr>
            <a:r>
              <a:rPr lang="fi-FI">
                <a:solidFill>
                  <a:schemeClr val="tx1">
                    <a:lumMod val="75000"/>
                  </a:schemeClr>
                </a:solidFill>
              </a:rPr>
              <a:t>Red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Dead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Redemption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98811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>
            <a:extLst>
              <a:ext uri="{FF2B5EF4-FFF2-40B4-BE49-F238E27FC236}">
                <a16:creationId xmlns:a16="http://schemas.microsoft.com/office/drawing/2014/main" id="{971884A7-33B1-B17C-54F6-D55896C55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754"/>
            <a:ext cx="6036590" cy="3395581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F171B076-E380-0187-95CB-4CA63BA9B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" b="21470"/>
          <a:stretch/>
        </p:blipFill>
        <p:spPr>
          <a:xfrm>
            <a:off x="1" y="3403335"/>
            <a:ext cx="6010856" cy="3446911"/>
          </a:xfrm>
          <a:prstGeom prst="rect">
            <a:avLst/>
          </a:prstGeom>
        </p:spPr>
      </p:pic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CF3D734-237B-EDB9-D3D3-DEB732E0E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7285" y="2221915"/>
            <a:ext cx="4495800" cy="17595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Uncanny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characters</a:t>
            </a:r>
            <a:endParaRPr lang="fi-FI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Stiff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&amp;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unresponsive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animations</a:t>
            </a:r>
            <a:endParaRPr lang="fi-FI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Cluttered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&amp; </a:t>
            </a: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unintuitive</a:t>
            </a:r>
            <a:r>
              <a:rPr lang="fi-FI">
                <a:solidFill>
                  <a:schemeClr val="tx1">
                    <a:lumMod val="75000"/>
                  </a:schemeClr>
                </a:solidFill>
              </a:rPr>
              <a:t> UI/UX</a:t>
            </a:r>
          </a:p>
          <a:p>
            <a:pPr>
              <a:lnSpc>
                <a:spcPct val="100000"/>
              </a:lnSpc>
            </a:pPr>
            <a:r>
              <a:rPr lang="fi-FI" err="1">
                <a:solidFill>
                  <a:schemeClr val="tx1">
                    <a:lumMod val="75000"/>
                  </a:schemeClr>
                </a:solidFill>
              </a:rPr>
              <a:t>Inconsistency</a:t>
            </a:r>
            <a:endParaRPr lang="fi-FI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/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B77F8780-3AFF-E5CC-7668-5100864E2D90}"/>
              </a:ext>
            </a:extLst>
          </p:cNvPr>
          <p:cNvSpPr txBox="1">
            <a:spLocks/>
          </p:cNvSpPr>
          <p:nvPr/>
        </p:nvSpPr>
        <p:spPr>
          <a:xfrm>
            <a:off x="6497286" y="864019"/>
            <a:ext cx="5493011" cy="889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Bad</a:t>
            </a:r>
            <a:endParaRPr lang="fi-FI"/>
          </a:p>
        </p:txBody>
      </p:sp>
      <p:sp>
        <p:nvSpPr>
          <p:cNvPr id="11" name="Sisällön paikkamerkki 2">
            <a:extLst>
              <a:ext uri="{FF2B5EF4-FFF2-40B4-BE49-F238E27FC236}">
                <a16:creationId xmlns:a16="http://schemas.microsoft.com/office/drawing/2014/main" id="{2419A3C2-8E16-B920-E114-21F9D94BAF24}"/>
              </a:ext>
            </a:extLst>
          </p:cNvPr>
          <p:cNvSpPr txBox="1">
            <a:spLocks/>
          </p:cNvSpPr>
          <p:nvPr/>
        </p:nvSpPr>
        <p:spPr>
          <a:xfrm>
            <a:off x="6497285" y="1582694"/>
            <a:ext cx="5322376" cy="4589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i="1" err="1">
                <a:solidFill>
                  <a:schemeClr val="tx1">
                    <a:lumMod val="75000"/>
                  </a:schemeClr>
                </a:solidFill>
              </a:rPr>
              <a:t>Bland</a:t>
            </a:r>
            <a:r>
              <a:rPr lang="fi-FI" i="1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fi-FI" i="1" err="1">
                <a:solidFill>
                  <a:schemeClr val="tx1">
                    <a:lumMod val="75000"/>
                  </a:schemeClr>
                </a:solidFill>
              </a:rPr>
              <a:t>boring</a:t>
            </a:r>
            <a:r>
              <a:rPr lang="fi-FI" i="1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fi-FI" i="1" err="1">
                <a:solidFill>
                  <a:schemeClr val="tx1">
                    <a:lumMod val="75000"/>
                  </a:schemeClr>
                </a:solidFill>
              </a:rPr>
              <a:t>uninspired</a:t>
            </a:r>
            <a:endParaRPr lang="fi-FI" i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Sisällön paikkamerkki 2">
            <a:extLst>
              <a:ext uri="{FF2B5EF4-FFF2-40B4-BE49-F238E27FC236}">
                <a16:creationId xmlns:a16="http://schemas.microsoft.com/office/drawing/2014/main" id="{26DA571E-9D79-A8AF-F62F-D2FD5CECCA3C}"/>
              </a:ext>
            </a:extLst>
          </p:cNvPr>
          <p:cNvSpPr txBox="1">
            <a:spLocks/>
          </p:cNvSpPr>
          <p:nvPr/>
        </p:nvSpPr>
        <p:spPr>
          <a:xfrm>
            <a:off x="6497285" y="4161749"/>
            <a:ext cx="4495800" cy="175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i-FI" b="1" err="1"/>
              <a:t>Concord</a:t>
            </a:r>
            <a:endParaRPr lang="fi-FI" b="1"/>
          </a:p>
          <a:p>
            <a:pPr>
              <a:lnSpc>
                <a:spcPct val="100000"/>
              </a:lnSpc>
            </a:pPr>
            <a:r>
              <a:rPr lang="fi-FI" b="1" err="1"/>
              <a:t>Big</a:t>
            </a:r>
            <a:r>
              <a:rPr lang="fi-FI" b="1"/>
              <a:t> </a:t>
            </a:r>
            <a:r>
              <a:rPr lang="fi-FI" b="1" err="1"/>
              <a:t>Rigs</a:t>
            </a:r>
            <a:r>
              <a:rPr lang="fi-FI" b="1"/>
              <a:t>: </a:t>
            </a:r>
            <a:r>
              <a:rPr lang="fi-FI" b="1" err="1"/>
              <a:t>Over</a:t>
            </a:r>
            <a:r>
              <a:rPr lang="fi-FI" b="1"/>
              <a:t> </a:t>
            </a:r>
            <a:r>
              <a:rPr lang="fi-FI" b="1" err="1"/>
              <a:t>the</a:t>
            </a:r>
            <a:r>
              <a:rPr lang="fi-FI" b="1"/>
              <a:t> </a:t>
            </a:r>
            <a:r>
              <a:rPr lang="fi-FI" b="1" err="1"/>
              <a:t>road</a:t>
            </a:r>
            <a:r>
              <a:rPr lang="fi-FI" b="1"/>
              <a:t> racing</a:t>
            </a:r>
          </a:p>
          <a:p>
            <a:pPr>
              <a:lnSpc>
                <a:spcPct val="100000"/>
              </a:lnSpc>
            </a:pPr>
            <a:r>
              <a:rPr lang="fi-FI" b="1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fi-FI" b="1">
                <a:solidFill>
                  <a:schemeClr val="tx1">
                    <a:lumMod val="75000"/>
                  </a:schemeClr>
                </a:solidFill>
              </a:rPr>
              <a:t> Day </a:t>
            </a:r>
            <a:r>
              <a:rPr lang="fi-FI" b="1" err="1">
                <a:solidFill>
                  <a:schemeClr val="tx1">
                    <a:lumMod val="75000"/>
                  </a:schemeClr>
                </a:solidFill>
              </a:rPr>
              <a:t>Before</a:t>
            </a:r>
            <a:endParaRPr lang="fi-FI" b="1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i-FI" b="1" err="1">
                <a:solidFill>
                  <a:schemeClr val="tx1">
                    <a:lumMod val="75000"/>
                  </a:schemeClr>
                </a:solidFill>
              </a:rPr>
              <a:t>Bubsy</a:t>
            </a:r>
            <a:r>
              <a:rPr lang="fi-FI" b="1">
                <a:solidFill>
                  <a:schemeClr val="tx1">
                    <a:lumMod val="75000"/>
                  </a:schemeClr>
                </a:solidFill>
              </a:rPr>
              <a:t> 3D</a:t>
            </a:r>
          </a:p>
        </p:txBody>
      </p:sp>
    </p:spTree>
    <p:extLst>
      <p:ext uri="{BB962C8B-B14F-4D97-AF65-F5344CB8AC3E}">
        <p14:creationId xmlns:p14="http://schemas.microsoft.com/office/powerpoint/2010/main" val="241939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B8A8097-06CC-E891-D98C-DC6B39D7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140" y="3062211"/>
            <a:ext cx="8284963" cy="1177986"/>
          </a:xfrm>
        </p:spPr>
        <p:txBody>
          <a:bodyPr/>
          <a:lstStyle/>
          <a:p>
            <a:pPr algn="ctr"/>
            <a:r>
              <a:rPr lang="fi-FI" err="1"/>
              <a:t>Story</a:t>
            </a:r>
            <a:r>
              <a:rPr lang="fi-FI"/>
              <a:t> and </a:t>
            </a:r>
            <a:r>
              <a:rPr lang="fi-FI" err="1"/>
              <a:t>Dialogue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4F36BE4-5F7E-82EB-19D5-A7F4D827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77AF-0E0B-4699-A5E4-59CD5DF5C492}" type="datetime1">
              <a:rPr lang="fi-FI"/>
              <a:t>4.11.2024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A45A45-011E-8C40-CDCE-F881E42F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E28A0C8-E1B2-E539-75F9-71FAE447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/>
          </a:p>
        </p:txBody>
      </p:sp>
      <p:sp>
        <p:nvSpPr>
          <p:cNvPr id="7" name="Alaotsikko 2">
            <a:extLst>
              <a:ext uri="{FF2B5EF4-FFF2-40B4-BE49-F238E27FC236}">
                <a16:creationId xmlns:a16="http://schemas.microsoft.com/office/drawing/2014/main" id="{13116A83-5811-BF84-99FF-257E3FFFE8D5}"/>
              </a:ext>
            </a:extLst>
          </p:cNvPr>
          <p:cNvSpPr txBox="1">
            <a:spLocks/>
          </p:cNvSpPr>
          <p:nvPr/>
        </p:nvSpPr>
        <p:spPr>
          <a:xfrm>
            <a:off x="1855980" y="2778381"/>
            <a:ext cx="8473817" cy="536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/>
              <a:t>Aleksi</a:t>
            </a:r>
          </a:p>
        </p:txBody>
      </p:sp>
    </p:spTree>
    <p:extLst>
      <p:ext uri="{BB962C8B-B14F-4D97-AF65-F5344CB8AC3E}">
        <p14:creationId xmlns:p14="http://schemas.microsoft.com/office/powerpoint/2010/main" val="270786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FBDD44F-0F2C-B8BD-6646-553DA1F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31" y="1149769"/>
            <a:ext cx="5031347" cy="889592"/>
          </a:xfrm>
        </p:spPr>
        <p:txBody>
          <a:bodyPr/>
          <a:lstStyle/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good</a:t>
            </a:r>
            <a:endParaRPr lang="fi-FI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6BE1FBBF-6A1D-17F5-276F-87759ECBE5C6}"/>
              </a:ext>
            </a:extLst>
          </p:cNvPr>
          <p:cNvSpPr txBox="1"/>
          <p:nvPr/>
        </p:nvSpPr>
        <p:spPr>
          <a:xfrm>
            <a:off x="770165" y="2343176"/>
            <a:ext cx="4390570" cy="1706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i-FI" err="1"/>
              <a:t>Entertaining</a:t>
            </a:r>
            <a:r>
              <a:rPr lang="fi-FI"/>
              <a:t> </a:t>
            </a:r>
            <a:r>
              <a:rPr lang="fi-FI" err="1"/>
              <a:t>Story</a:t>
            </a:r>
            <a:endParaRPr lang="fi-FI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i-FI" err="1"/>
              <a:t>Player's</a:t>
            </a:r>
            <a:r>
              <a:rPr lang="fi-FI"/>
              <a:t> </a:t>
            </a:r>
            <a:r>
              <a:rPr lang="fi-FI" err="1"/>
              <a:t>Choices</a:t>
            </a:r>
            <a:r>
              <a:rPr lang="fi-FI"/>
              <a:t> </a:t>
            </a:r>
            <a:r>
              <a:rPr lang="fi-FI" err="1"/>
              <a:t>have</a:t>
            </a:r>
            <a:r>
              <a:rPr lang="fi-FI"/>
              <a:t> an </a:t>
            </a:r>
            <a:r>
              <a:rPr lang="fi-FI" err="1"/>
              <a:t>impact</a:t>
            </a:r>
            <a:endParaRPr lang="fi-FI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i-FI">
                <a:ea typeface="+mn-lt"/>
                <a:cs typeface="+mn-lt"/>
              </a:rPr>
              <a:t>Well-</a:t>
            </a:r>
            <a:r>
              <a:rPr lang="fi-FI" err="1">
                <a:ea typeface="+mn-lt"/>
                <a:cs typeface="+mn-lt"/>
              </a:rPr>
              <a:t>written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dialogue</a:t>
            </a:r>
            <a:endParaRPr lang="fi-FI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fi-FI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2820E50D-8430-8135-FB22-82017986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144" y="7754"/>
            <a:ext cx="6036590" cy="3395581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08C7292C-7B2D-73E3-5535-BC889D435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" r="668"/>
          <a:stretch/>
        </p:blipFill>
        <p:spPr>
          <a:xfrm>
            <a:off x="6181145" y="3416408"/>
            <a:ext cx="6036589" cy="3441592"/>
          </a:xfrm>
          <a:prstGeom prst="rect">
            <a:avLst/>
          </a:prstGeom>
        </p:spPr>
      </p:pic>
      <p:sp>
        <p:nvSpPr>
          <p:cNvPr id="16" name="Sisällön paikkamerkki 2">
            <a:extLst>
              <a:ext uri="{FF2B5EF4-FFF2-40B4-BE49-F238E27FC236}">
                <a16:creationId xmlns:a16="http://schemas.microsoft.com/office/drawing/2014/main" id="{0E4B10D2-D6F9-F9B9-6597-547E35761D24}"/>
              </a:ext>
            </a:extLst>
          </p:cNvPr>
          <p:cNvSpPr txBox="1">
            <a:spLocks/>
          </p:cNvSpPr>
          <p:nvPr/>
        </p:nvSpPr>
        <p:spPr>
          <a:xfrm>
            <a:off x="768831" y="4058053"/>
            <a:ext cx="5031347" cy="2047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i-FI" b="1" err="1"/>
              <a:t>Baldurs</a:t>
            </a:r>
            <a:r>
              <a:rPr lang="fi-FI" b="1"/>
              <a:t> Gate 3</a:t>
            </a:r>
          </a:p>
          <a:p>
            <a:pPr>
              <a:lnSpc>
                <a:spcPct val="100000"/>
              </a:lnSpc>
            </a:pPr>
            <a:r>
              <a:rPr lang="fi-FI" err="1"/>
              <a:t>Last</a:t>
            </a:r>
            <a:r>
              <a:rPr lang="fi-FI"/>
              <a:t> of us </a:t>
            </a:r>
          </a:p>
          <a:p>
            <a:pPr>
              <a:lnSpc>
                <a:spcPct val="100000"/>
              </a:lnSpc>
            </a:pPr>
            <a:r>
              <a:rPr lang="fi-FI" b="1" err="1">
                <a:solidFill>
                  <a:schemeClr val="bg1">
                    <a:lumMod val="50000"/>
                    <a:lumOff val="50000"/>
                  </a:schemeClr>
                </a:solidFill>
              </a:rPr>
              <a:t>God</a:t>
            </a:r>
            <a:r>
              <a:rPr lang="fi-FI" b="1">
                <a:solidFill>
                  <a:schemeClr val="bg1">
                    <a:lumMod val="50000"/>
                    <a:lumOff val="50000"/>
                  </a:schemeClr>
                </a:solidFill>
              </a:rPr>
              <a:t> of </a:t>
            </a:r>
            <a:r>
              <a:rPr lang="fi-FI" b="1" err="1">
                <a:solidFill>
                  <a:schemeClr val="bg1">
                    <a:lumMod val="50000"/>
                    <a:lumOff val="50000"/>
                  </a:schemeClr>
                </a:solidFill>
              </a:rPr>
              <a:t>war</a:t>
            </a:r>
            <a:endParaRPr lang="fi-FI" b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i-FI">
                <a:solidFill>
                  <a:schemeClr val="bg1">
                    <a:lumMod val="50000"/>
                    <a:lumOff val="50000"/>
                  </a:schemeClr>
                </a:solidFill>
              </a:rPr>
              <a:t>GTA V</a:t>
            </a:r>
          </a:p>
        </p:txBody>
      </p:sp>
    </p:spTree>
    <p:extLst>
      <p:ext uri="{BB962C8B-B14F-4D97-AF65-F5344CB8AC3E}">
        <p14:creationId xmlns:p14="http://schemas.microsoft.com/office/powerpoint/2010/main" val="138233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">
            <a:extLst>
              <a:ext uri="{FF2B5EF4-FFF2-40B4-BE49-F238E27FC236}">
                <a16:creationId xmlns:a16="http://schemas.microsoft.com/office/drawing/2014/main" id="{F3CBFAD4-17AF-85D4-BA02-63FA5817FA8A}"/>
              </a:ext>
            </a:extLst>
          </p:cNvPr>
          <p:cNvSpPr txBox="1">
            <a:spLocks/>
          </p:cNvSpPr>
          <p:nvPr/>
        </p:nvSpPr>
        <p:spPr>
          <a:xfrm>
            <a:off x="6397500" y="346948"/>
            <a:ext cx="5493011" cy="889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Bad</a:t>
            </a:r>
            <a:endParaRPr lang="fi-FI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CA5117A-D1B7-0DAA-C574-322B04F9C84C}"/>
              </a:ext>
            </a:extLst>
          </p:cNvPr>
          <p:cNvSpPr txBox="1"/>
          <p:nvPr/>
        </p:nvSpPr>
        <p:spPr>
          <a:xfrm>
            <a:off x="6395357" y="1651000"/>
            <a:ext cx="50164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i-FI" err="1"/>
              <a:t>Story</a:t>
            </a:r>
            <a:r>
              <a:rPr lang="fi-FI"/>
              <a:t> </a:t>
            </a:r>
            <a:r>
              <a:rPr lang="fi-FI" err="1"/>
              <a:t>feels</a:t>
            </a:r>
            <a:r>
              <a:rPr lang="fi-FI"/>
              <a:t> </a:t>
            </a:r>
            <a:r>
              <a:rPr lang="fi-FI" err="1"/>
              <a:t>forced</a:t>
            </a:r>
            <a:r>
              <a:rPr lang="fi-FI"/>
              <a:t>, </a:t>
            </a:r>
            <a:r>
              <a:rPr lang="fi-FI" err="1"/>
              <a:t>dull</a:t>
            </a:r>
            <a:r>
              <a:rPr lang="fi-FI"/>
              <a:t> </a:t>
            </a:r>
            <a:r>
              <a:rPr lang="fi-FI" err="1"/>
              <a:t>or</a:t>
            </a:r>
            <a:r>
              <a:rPr lang="fi-FI"/>
              <a:t> </a:t>
            </a:r>
            <a:r>
              <a:rPr lang="fi-FI" err="1"/>
              <a:t>illogical</a:t>
            </a:r>
            <a:r>
              <a:rPr lang="fi-FI"/>
              <a:t>. </a:t>
            </a:r>
          </a:p>
          <a:p>
            <a:pPr marL="285750" indent="-285750">
              <a:buFont typeface="Arial"/>
              <a:buChar char="•"/>
            </a:pPr>
            <a:r>
              <a:rPr lang="fi-FI" err="1"/>
              <a:t>Characters</a:t>
            </a:r>
            <a:r>
              <a:rPr lang="fi-FI"/>
              <a:t> </a:t>
            </a:r>
            <a:r>
              <a:rPr lang="fi-FI" err="1">
                <a:ea typeface="+mn-lt"/>
                <a:cs typeface="+mn-lt"/>
              </a:rPr>
              <a:t>one-dimensional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or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stereotypical</a:t>
            </a:r>
            <a:endParaRPr lang="fi-FI" err="1"/>
          </a:p>
          <a:p>
            <a:pPr marL="285750" indent="-285750">
              <a:buFont typeface="Arial"/>
              <a:buChar char="•"/>
            </a:pPr>
            <a:r>
              <a:rPr lang="fi-FI" err="1">
                <a:ea typeface="+mn-lt"/>
                <a:cs typeface="+mn-lt"/>
              </a:rPr>
              <a:t>Dialogue</a:t>
            </a:r>
            <a:r>
              <a:rPr lang="fi-FI">
                <a:ea typeface="+mn-lt"/>
                <a:cs typeface="+mn-lt"/>
              </a:rPr>
              <a:t> is </a:t>
            </a:r>
            <a:r>
              <a:rPr lang="fi-FI" err="1">
                <a:ea typeface="+mn-lt"/>
                <a:cs typeface="+mn-lt"/>
              </a:rPr>
              <a:t>awkward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or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cliché</a:t>
            </a:r>
            <a:endParaRPr lang="fi-FI" err="1"/>
          </a:p>
          <a:p>
            <a:pPr marL="285750" indent="-285750">
              <a:buFont typeface="Arial"/>
              <a:buChar char="•"/>
            </a:pPr>
            <a:endParaRPr lang="fi-FI"/>
          </a:p>
          <a:p>
            <a:pPr marL="285750" indent="-285750">
              <a:buFont typeface="Arial"/>
              <a:buChar char="•"/>
            </a:pPr>
            <a:endParaRPr lang="fi-FI"/>
          </a:p>
          <a:p>
            <a:pPr marL="285750" indent="-285750">
              <a:buFont typeface="Arial"/>
              <a:buChar char="•"/>
            </a:pPr>
            <a:endParaRPr lang="fi-FI"/>
          </a:p>
          <a:p>
            <a:pPr marL="285750" indent="-285750">
              <a:buFont typeface="Arial"/>
              <a:buChar char="•"/>
            </a:pPr>
            <a:endParaRPr lang="fi-FI"/>
          </a:p>
          <a:p>
            <a:pPr marL="285750" indent="-285750">
              <a:buFont typeface="Arial"/>
              <a:buChar char="•"/>
            </a:pPr>
            <a:endParaRPr lang="fi-FI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BCB3BB21-F66F-E252-3F45-B2E47742D9BF}"/>
              </a:ext>
            </a:extLst>
          </p:cNvPr>
          <p:cNvSpPr txBox="1"/>
          <p:nvPr/>
        </p:nvSpPr>
        <p:spPr>
          <a:xfrm>
            <a:off x="6395357" y="3646714"/>
            <a:ext cx="50618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err="1"/>
              <a:t>Example</a:t>
            </a:r>
            <a:r>
              <a:rPr lang="fi-FI"/>
              <a:t>:</a:t>
            </a:r>
            <a:br>
              <a:rPr lang="fi-FI"/>
            </a:br>
            <a:br>
              <a:rPr lang="fi-FI"/>
            </a:br>
            <a:r>
              <a:rPr lang="fi-FI" err="1"/>
              <a:t>Aliens</a:t>
            </a:r>
            <a:r>
              <a:rPr lang="fi-FI"/>
              <a:t>: </a:t>
            </a:r>
            <a:r>
              <a:rPr lang="fi-FI" err="1"/>
              <a:t>Colonial</a:t>
            </a:r>
            <a:r>
              <a:rPr lang="fi-FI"/>
              <a:t> </a:t>
            </a:r>
            <a:r>
              <a:rPr lang="fi-FI" err="1"/>
              <a:t>Marines</a:t>
            </a:r>
            <a:br>
              <a:rPr lang="en-US"/>
            </a:br>
            <a:r>
              <a:rPr lang="fi-FI" err="1"/>
              <a:t>Cyberpunk</a:t>
            </a:r>
            <a:r>
              <a:rPr lang="fi-FI"/>
              <a:t> 2077</a:t>
            </a:r>
            <a:endParaRPr lang="en-US"/>
          </a:p>
        </p:txBody>
      </p:sp>
      <p:pic>
        <p:nvPicPr>
          <p:cNvPr id="13" name="Kuva 12" descr="Kuva, joka sisältää kohteen sohva, huonekalu, vaate, sisä-&#10;&#10;Kuvaus luotu automaattisesti">
            <a:extLst>
              <a:ext uri="{FF2B5EF4-FFF2-40B4-BE49-F238E27FC236}">
                <a16:creationId xmlns:a16="http://schemas.microsoft.com/office/drawing/2014/main" id="{7C9E056E-0731-57CA-783B-A1971E07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00189"/>
            <a:ext cx="6032501" cy="3459404"/>
          </a:xfrm>
          <a:prstGeom prst="rect">
            <a:avLst/>
          </a:prstGeom>
        </p:spPr>
      </p:pic>
      <p:pic>
        <p:nvPicPr>
          <p:cNvPr id="16" name="Kuva 15" descr="Kuva, joka sisältää kohteen Toimintaseikkailupeli, PC-peli, vaate, Digitaalinen sävellys&#10;&#10;Kuvaus luotu automaattisesti">
            <a:extLst>
              <a:ext uri="{FF2B5EF4-FFF2-40B4-BE49-F238E27FC236}">
                <a16:creationId xmlns:a16="http://schemas.microsoft.com/office/drawing/2014/main" id="{229ECFAE-5116-FC34-425B-EFD8B644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"/>
            <a:ext cx="6032500" cy="34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89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4F36BE4-5F7E-82EB-19D5-A7F4D827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77AF-0E0B-4699-A5E4-59CD5DF5C492}" type="datetime1">
              <a:rPr lang="fi-FI"/>
              <a:t>4.11.2024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A45A45-011E-8C40-CDCE-F881E42F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E28A0C8-E1B2-E539-75F9-71FAE447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</a:t>
            </a:fld>
            <a:endParaRPr lang="en-US"/>
          </a:p>
        </p:txBody>
      </p:sp>
      <p:sp>
        <p:nvSpPr>
          <p:cNvPr id="16" name="Otsikko 1">
            <a:extLst>
              <a:ext uri="{FF2B5EF4-FFF2-40B4-BE49-F238E27FC236}">
                <a16:creationId xmlns:a16="http://schemas.microsoft.com/office/drawing/2014/main" id="{4C7CD3C6-A5A8-17D9-61D0-B2DD89300A06}"/>
              </a:ext>
            </a:extLst>
          </p:cNvPr>
          <p:cNvSpPr txBox="1">
            <a:spLocks/>
          </p:cNvSpPr>
          <p:nvPr/>
        </p:nvSpPr>
        <p:spPr>
          <a:xfrm>
            <a:off x="1914394" y="3307601"/>
            <a:ext cx="8362454" cy="713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/>
              <a:t>Sound design</a:t>
            </a:r>
          </a:p>
        </p:txBody>
      </p:sp>
      <p:sp>
        <p:nvSpPr>
          <p:cNvPr id="18" name="Alaotsikko 2">
            <a:extLst>
              <a:ext uri="{FF2B5EF4-FFF2-40B4-BE49-F238E27FC236}">
                <a16:creationId xmlns:a16="http://schemas.microsoft.com/office/drawing/2014/main" id="{20AB9893-4086-C72B-51FA-9D693C6397A3}"/>
              </a:ext>
            </a:extLst>
          </p:cNvPr>
          <p:cNvSpPr txBox="1">
            <a:spLocks/>
          </p:cNvSpPr>
          <p:nvPr/>
        </p:nvSpPr>
        <p:spPr>
          <a:xfrm>
            <a:off x="1920556" y="2985024"/>
            <a:ext cx="8370496" cy="433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/>
              <a:t>Arttu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D36F32C1-BB62-F694-6CED-19102E0E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050" y="5143500"/>
            <a:ext cx="4800600" cy="34290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DBE3706-0B5A-6797-E391-5FEBF495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367" y="5143499"/>
            <a:ext cx="4800600" cy="342900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8894D7A0-0BA4-446F-DCB5-26C6F676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616" y="5143498"/>
            <a:ext cx="4800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29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FBDD44F-0F2C-B8BD-6646-553DA1F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81" y="311569"/>
            <a:ext cx="9238434" cy="889592"/>
          </a:xfrm>
        </p:spPr>
        <p:txBody>
          <a:bodyPr/>
          <a:lstStyle/>
          <a:p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good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CF3D734-237B-EDB9-D3D3-DEB732E0EB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err="1"/>
              <a:t>Conveying</a:t>
            </a:r>
            <a:r>
              <a:rPr lang="fi-FI"/>
              <a:t> </a:t>
            </a:r>
            <a:r>
              <a:rPr lang="fi-FI" err="1"/>
              <a:t>Emotions</a:t>
            </a:r>
            <a:endParaRPr lang="fi-FI"/>
          </a:p>
          <a:p>
            <a:r>
              <a:rPr lang="fi-FI" err="1"/>
              <a:t>Suitability</a:t>
            </a:r>
            <a:r>
              <a:rPr lang="fi-FI"/>
              <a:t> to </a:t>
            </a:r>
            <a:r>
              <a:rPr lang="fi-FI" err="1"/>
              <a:t>theme</a:t>
            </a:r>
            <a:r>
              <a:rPr lang="fi-FI"/>
              <a:t> and </a:t>
            </a:r>
            <a:r>
              <a:rPr lang="fi-FI" err="1"/>
              <a:t>environment</a:t>
            </a:r>
          </a:p>
          <a:p>
            <a:r>
              <a:rPr lang="fi-FI" err="1"/>
              <a:t>Responsive</a:t>
            </a:r>
            <a:r>
              <a:rPr lang="fi-FI"/>
              <a:t> to </a:t>
            </a:r>
            <a:r>
              <a:rPr lang="fi-FI" err="1"/>
              <a:t>player</a:t>
            </a:r>
            <a:r>
              <a:rPr lang="fi-FI"/>
              <a:t> </a:t>
            </a:r>
            <a:r>
              <a:rPr lang="fi-FI" err="1"/>
              <a:t>actions</a:t>
            </a:r>
            <a:endParaRPr lang="fi-FI"/>
          </a:p>
          <a:p>
            <a:r>
              <a:rPr lang="fi-FI" err="1"/>
              <a:t>Variety</a:t>
            </a:r>
            <a:r>
              <a:rPr lang="fi-FI"/>
              <a:t> and </a:t>
            </a:r>
            <a:r>
              <a:rPr lang="fi-FI" err="1"/>
              <a:t>detail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E961442-838C-E1F3-62E0-8AE71667E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Escape </a:t>
            </a:r>
            <a:r>
              <a:rPr lang="fi-FI" err="1"/>
              <a:t>From</a:t>
            </a:r>
            <a:r>
              <a:rPr lang="fi-FI"/>
              <a:t> </a:t>
            </a:r>
            <a:r>
              <a:rPr lang="fi-FI" err="1"/>
              <a:t>Tarkov</a:t>
            </a:r>
            <a:endParaRPr lang="fi-FI"/>
          </a:p>
          <a:p>
            <a:r>
              <a:rPr lang="fi-FI"/>
              <a:t>Alan Wake II</a:t>
            </a:r>
          </a:p>
          <a:p>
            <a:r>
              <a:rPr lang="fi-FI" err="1"/>
              <a:t>Counter</a:t>
            </a:r>
            <a:r>
              <a:rPr lang="fi-FI"/>
              <a:t> </a:t>
            </a:r>
            <a:r>
              <a:rPr lang="fi-FI" err="1"/>
              <a:t>Strike</a:t>
            </a:r>
            <a:endParaRPr lang="fi-FI"/>
          </a:p>
          <a:p>
            <a:r>
              <a:rPr lang="fi-FI" err="1"/>
              <a:t>Trackmania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522D191-F718-BEF3-2F03-FFF4666E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2A8B-997A-4497-91CB-96E35B577D1F}" type="datetime1">
              <a:rPr lang="fi-FI"/>
              <a:t>4.11.2024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3C739A6-7A72-1F7E-5F37-F91945C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AB74B53-98A5-CB55-5FBA-7114E5B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</a:t>
            </a:fld>
            <a:endParaRPr lang="en-US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ECD53BDC-A41F-0E58-9FB4-EAD609CE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9717" y="5132917"/>
            <a:ext cx="4800600" cy="3429000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4A9AB74B-BD48-5A02-7A7F-24039E5D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5132916"/>
            <a:ext cx="4800600" cy="3429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445787EE-B0F0-D81E-A34C-4A9E4B745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49" y="5132915"/>
            <a:ext cx="4800600" cy="3429000"/>
          </a:xfrm>
          <a:prstGeom prst="rect">
            <a:avLst/>
          </a:prstGeom>
        </p:spPr>
      </p:pic>
      <p:pic>
        <p:nvPicPr>
          <p:cNvPr id="14" name="Kuva 13">
            <a:extLst>
              <a:ext uri="{FF2B5EF4-FFF2-40B4-BE49-F238E27FC236}">
                <a16:creationId xmlns:a16="http://schemas.microsoft.com/office/drawing/2014/main" id="{37375959-05E2-976D-6CEE-A8C732BB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365" y="5132914"/>
            <a:ext cx="4800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4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PortalVTI</vt:lpstr>
      <vt:lpstr>Good &amp; Bad In gaming</vt:lpstr>
      <vt:lpstr>Art direction / Graphics</vt:lpstr>
      <vt:lpstr>The good</vt:lpstr>
      <vt:lpstr>PowerPoint Presentation</vt:lpstr>
      <vt:lpstr>Story and Dialogue</vt:lpstr>
      <vt:lpstr>The good</vt:lpstr>
      <vt:lpstr>PowerPoint Presentation</vt:lpstr>
      <vt:lpstr>PowerPoint Presentation</vt:lpstr>
      <vt:lpstr>The good</vt:lpstr>
      <vt:lpstr>The Bad</vt:lpstr>
      <vt:lpstr>PowerPoint Presentation</vt:lpstr>
      <vt:lpstr>The good</vt:lpstr>
      <vt:lpstr>The Bad</vt:lpstr>
      <vt:lpstr>Challenge</vt:lpstr>
      <vt:lpstr>The good</vt:lpstr>
      <vt:lpstr>The Bad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2024-11-03T14:56:07Z</dcterms:created>
  <dcterms:modified xsi:type="dcterms:W3CDTF">2024-11-04T15:30:18Z</dcterms:modified>
</cp:coreProperties>
</file>